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CBDF96-93D7-409D-999C-45614B46B7D6}" type="doc">
      <dgm:prSet loTypeId="urn:microsoft.com/office/officeart/2005/8/layout/hierarchy2" loCatId="hierarchy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6A7F1525-5080-4FC5-A93C-27D7CDA3F27E}">
      <dgm:prSet phldrT="[Texto]"/>
      <dgm:spPr/>
      <dgm:t>
        <a:bodyPr/>
        <a:lstStyle/>
        <a:p>
          <a:r>
            <a:rPr lang="es-MX" dirty="0" smtClean="0"/>
            <a:t>Química</a:t>
          </a:r>
          <a:endParaRPr lang="es-MX" dirty="0"/>
        </a:p>
      </dgm:t>
    </dgm:pt>
    <dgm:pt modelId="{3C66EAE3-6B26-4144-861C-A7D77DD61011}" type="parTrans" cxnId="{A6CC14EF-FA99-418C-A17F-39E7989E1206}">
      <dgm:prSet/>
      <dgm:spPr/>
      <dgm:t>
        <a:bodyPr/>
        <a:lstStyle/>
        <a:p>
          <a:endParaRPr lang="es-MX"/>
        </a:p>
      </dgm:t>
    </dgm:pt>
    <dgm:pt modelId="{C71E0BD4-9A5A-4CEA-A761-32A7E0F2F2E2}" type="sibTrans" cxnId="{A6CC14EF-FA99-418C-A17F-39E7989E1206}">
      <dgm:prSet/>
      <dgm:spPr/>
      <dgm:t>
        <a:bodyPr/>
        <a:lstStyle/>
        <a:p>
          <a:endParaRPr lang="es-MX"/>
        </a:p>
      </dgm:t>
    </dgm:pt>
    <dgm:pt modelId="{9416FE46-6202-4E88-98DE-6E5CB084D77C}">
      <dgm:prSet phldrT="[Texto]"/>
      <dgm:spPr/>
      <dgm:t>
        <a:bodyPr/>
        <a:lstStyle/>
        <a:p>
          <a:r>
            <a:rPr lang="es-MX" dirty="0" smtClean="0"/>
            <a:t>Materia</a:t>
          </a:r>
          <a:endParaRPr lang="es-MX" dirty="0"/>
        </a:p>
      </dgm:t>
    </dgm:pt>
    <dgm:pt modelId="{64338D75-4A46-44AF-A38F-68056B1487E1}" type="parTrans" cxnId="{5A84F6FE-84C5-4C30-BE14-D967F4666615}">
      <dgm:prSet/>
      <dgm:spPr/>
      <dgm:t>
        <a:bodyPr/>
        <a:lstStyle/>
        <a:p>
          <a:endParaRPr lang="es-MX"/>
        </a:p>
      </dgm:t>
    </dgm:pt>
    <dgm:pt modelId="{78BBF15C-6407-443F-BFAD-64B13DC0CB07}" type="sibTrans" cxnId="{5A84F6FE-84C5-4C30-BE14-D967F4666615}">
      <dgm:prSet/>
      <dgm:spPr/>
      <dgm:t>
        <a:bodyPr/>
        <a:lstStyle/>
        <a:p>
          <a:endParaRPr lang="es-MX"/>
        </a:p>
      </dgm:t>
    </dgm:pt>
    <dgm:pt modelId="{03393191-E9EF-4963-B443-9ACA70ADE08A}">
      <dgm:prSet phldrT="[Texto]" custT="1"/>
      <dgm:spPr/>
      <dgm:t>
        <a:bodyPr/>
        <a:lstStyle/>
        <a:p>
          <a:r>
            <a:rPr lang="es-MX" sz="1000" dirty="0" smtClean="0"/>
            <a:t>Conceptos de masa energía y materia</a:t>
          </a:r>
          <a:endParaRPr lang="es-MX" sz="1000" dirty="0"/>
        </a:p>
      </dgm:t>
    </dgm:pt>
    <dgm:pt modelId="{DF2540EF-CDD0-4687-B2DF-D850942E006C}" type="parTrans" cxnId="{A45A8513-ACF5-43B9-AF60-38E491942FEA}">
      <dgm:prSet/>
      <dgm:spPr/>
      <dgm:t>
        <a:bodyPr/>
        <a:lstStyle/>
        <a:p>
          <a:endParaRPr lang="es-MX"/>
        </a:p>
      </dgm:t>
    </dgm:pt>
    <dgm:pt modelId="{D75BF7C3-7900-4DED-BD6C-093F21A7C4EF}" type="sibTrans" cxnId="{A45A8513-ACF5-43B9-AF60-38E491942FEA}">
      <dgm:prSet/>
      <dgm:spPr/>
      <dgm:t>
        <a:bodyPr/>
        <a:lstStyle/>
        <a:p>
          <a:endParaRPr lang="es-MX"/>
        </a:p>
      </dgm:t>
    </dgm:pt>
    <dgm:pt modelId="{67E1E8DE-FCA0-44D0-B7EE-09C6881D6A6A}">
      <dgm:prSet phldrT="[Texto]"/>
      <dgm:spPr/>
      <dgm:t>
        <a:bodyPr/>
        <a:lstStyle/>
        <a:p>
          <a:r>
            <a:rPr lang="es-MX" dirty="0" smtClean="0"/>
            <a:t>Energía</a:t>
          </a:r>
          <a:endParaRPr lang="es-MX" dirty="0"/>
        </a:p>
      </dgm:t>
    </dgm:pt>
    <dgm:pt modelId="{8F606E15-432A-4D10-A3A9-A2F2022C93CF}" type="parTrans" cxnId="{01FCDFAA-ACE2-4E3F-9E3A-D97B8AC1540B}">
      <dgm:prSet/>
      <dgm:spPr/>
      <dgm:t>
        <a:bodyPr/>
        <a:lstStyle/>
        <a:p>
          <a:endParaRPr lang="es-MX"/>
        </a:p>
      </dgm:t>
    </dgm:pt>
    <dgm:pt modelId="{C1061416-B4D3-47FF-8409-7115C7974183}" type="sibTrans" cxnId="{01FCDFAA-ACE2-4E3F-9E3A-D97B8AC1540B}">
      <dgm:prSet/>
      <dgm:spPr/>
      <dgm:t>
        <a:bodyPr/>
        <a:lstStyle/>
        <a:p>
          <a:endParaRPr lang="es-MX"/>
        </a:p>
      </dgm:t>
    </dgm:pt>
    <dgm:pt modelId="{2460EA2D-2CC2-45BB-AFB5-9545E51AC89D}">
      <dgm:prSet phldrT="[Texto]" custT="1"/>
      <dgm:spPr/>
      <dgm:t>
        <a:bodyPr/>
        <a:lstStyle/>
        <a:p>
          <a:r>
            <a:rPr lang="es-MX" sz="1000" dirty="0" smtClean="0"/>
            <a:t>Regla del octeto</a:t>
          </a:r>
          <a:endParaRPr lang="es-MX" sz="1000" dirty="0"/>
        </a:p>
      </dgm:t>
    </dgm:pt>
    <dgm:pt modelId="{BAAE1E07-EE20-4D30-8C69-A132B514B20C}" type="parTrans" cxnId="{69E10D6E-76E7-46F0-9876-06B1303268DB}">
      <dgm:prSet/>
      <dgm:spPr/>
      <dgm:t>
        <a:bodyPr/>
        <a:lstStyle/>
        <a:p>
          <a:endParaRPr lang="es-MX"/>
        </a:p>
      </dgm:t>
    </dgm:pt>
    <dgm:pt modelId="{8B8FB63A-BEF7-4BED-A312-EBBBEE2CF064}" type="sibTrans" cxnId="{69E10D6E-76E7-46F0-9876-06B1303268DB}">
      <dgm:prSet/>
      <dgm:spPr/>
      <dgm:t>
        <a:bodyPr/>
        <a:lstStyle/>
        <a:p>
          <a:endParaRPr lang="es-MX"/>
        </a:p>
      </dgm:t>
    </dgm:pt>
    <dgm:pt modelId="{70ED31E3-D79F-4269-8E89-885824AC6FC4}">
      <dgm:prSet phldrT="[Texto]" custT="1"/>
      <dgm:spPr/>
      <dgm:t>
        <a:bodyPr/>
        <a:lstStyle/>
        <a:p>
          <a:r>
            <a:rPr lang="es-MX" sz="1050" dirty="0" smtClean="0"/>
            <a:t>Funciones</a:t>
          </a:r>
          <a:endParaRPr lang="es-MX" sz="1050" dirty="0"/>
        </a:p>
      </dgm:t>
    </dgm:pt>
    <dgm:pt modelId="{76F1D3AB-22B6-4DD2-B9C3-DA2555A43CC6}" type="parTrans" cxnId="{D5900B9F-0B09-46F4-B276-967E66DFBC25}">
      <dgm:prSet/>
      <dgm:spPr/>
      <dgm:t>
        <a:bodyPr/>
        <a:lstStyle/>
        <a:p>
          <a:endParaRPr lang="es-MX"/>
        </a:p>
      </dgm:t>
    </dgm:pt>
    <dgm:pt modelId="{18C0719F-F8E7-4079-B2DC-9E0AFBF61D29}" type="sibTrans" cxnId="{D5900B9F-0B09-46F4-B276-967E66DFBC25}">
      <dgm:prSet/>
      <dgm:spPr/>
      <dgm:t>
        <a:bodyPr/>
        <a:lstStyle/>
        <a:p>
          <a:endParaRPr lang="es-MX"/>
        </a:p>
      </dgm:t>
    </dgm:pt>
    <dgm:pt modelId="{1AC065DD-52CF-4C45-8430-7EFAD7709620}">
      <dgm:prSet custT="1"/>
      <dgm:spPr/>
      <dgm:t>
        <a:bodyPr/>
        <a:lstStyle/>
        <a:p>
          <a:r>
            <a:rPr lang="es-MX" sz="1000" dirty="0" smtClean="0"/>
            <a:t>Enlace químico </a:t>
          </a:r>
          <a:endParaRPr lang="es-MX" sz="1000" dirty="0"/>
        </a:p>
      </dgm:t>
    </dgm:pt>
    <dgm:pt modelId="{BB4609DC-5F44-4D5A-87B7-AE150B0CD018}" type="parTrans" cxnId="{C59844E7-75BB-4ECA-B895-93F65FB2E8B5}">
      <dgm:prSet/>
      <dgm:spPr/>
      <dgm:t>
        <a:bodyPr/>
        <a:lstStyle/>
        <a:p>
          <a:endParaRPr lang="es-MX"/>
        </a:p>
      </dgm:t>
    </dgm:pt>
    <dgm:pt modelId="{2BBF446D-C2C3-4031-AB5C-DB1308411CA2}" type="sibTrans" cxnId="{C59844E7-75BB-4ECA-B895-93F65FB2E8B5}">
      <dgm:prSet/>
      <dgm:spPr/>
      <dgm:t>
        <a:bodyPr/>
        <a:lstStyle/>
        <a:p>
          <a:endParaRPr lang="es-MX"/>
        </a:p>
      </dgm:t>
    </dgm:pt>
    <dgm:pt modelId="{B0A442B6-41F1-4031-AE9C-BE5DB9E6AB62}">
      <dgm:prSet custT="1"/>
      <dgm:spPr/>
      <dgm:t>
        <a:bodyPr/>
        <a:lstStyle/>
        <a:p>
          <a:r>
            <a:rPr lang="es-MX" sz="1000" dirty="0" smtClean="0"/>
            <a:t>Tabla periódica</a:t>
          </a:r>
          <a:endParaRPr lang="es-MX" sz="1000" dirty="0"/>
        </a:p>
      </dgm:t>
    </dgm:pt>
    <dgm:pt modelId="{8A93DB1C-4F3A-466B-99D2-6B9B4DDA2589}" type="parTrans" cxnId="{6D9A8203-29A1-43D0-8B16-BB762A7B154D}">
      <dgm:prSet/>
      <dgm:spPr/>
      <dgm:t>
        <a:bodyPr/>
        <a:lstStyle/>
        <a:p>
          <a:endParaRPr lang="es-MX"/>
        </a:p>
      </dgm:t>
    </dgm:pt>
    <dgm:pt modelId="{A384311E-4D8A-4936-ACE2-E236F89E5F9F}" type="sibTrans" cxnId="{6D9A8203-29A1-43D0-8B16-BB762A7B154D}">
      <dgm:prSet/>
      <dgm:spPr/>
      <dgm:t>
        <a:bodyPr/>
        <a:lstStyle/>
        <a:p>
          <a:endParaRPr lang="es-MX"/>
        </a:p>
      </dgm:t>
    </dgm:pt>
    <dgm:pt modelId="{7AF3370F-1F17-42D8-8F03-823881AB29CE}">
      <dgm:prSet/>
      <dgm:spPr/>
      <dgm:t>
        <a:bodyPr/>
        <a:lstStyle/>
        <a:p>
          <a:r>
            <a:rPr lang="es-MX" dirty="0" smtClean="0"/>
            <a:t>Estados de agregación</a:t>
          </a:r>
          <a:endParaRPr lang="es-MX" dirty="0"/>
        </a:p>
      </dgm:t>
    </dgm:pt>
    <dgm:pt modelId="{21B89BD4-FF0B-4608-84F4-CA6AD9E25203}" type="parTrans" cxnId="{7157AB3B-7AAD-4325-ACDF-DCE2C40C8BFA}">
      <dgm:prSet/>
      <dgm:spPr/>
      <dgm:t>
        <a:bodyPr/>
        <a:lstStyle/>
        <a:p>
          <a:endParaRPr lang="es-MX"/>
        </a:p>
      </dgm:t>
    </dgm:pt>
    <dgm:pt modelId="{EA74B8C4-0178-4F49-8B75-2A2711841FF2}" type="sibTrans" cxnId="{7157AB3B-7AAD-4325-ACDF-DCE2C40C8BFA}">
      <dgm:prSet/>
      <dgm:spPr/>
      <dgm:t>
        <a:bodyPr/>
        <a:lstStyle/>
        <a:p>
          <a:endParaRPr lang="es-MX"/>
        </a:p>
      </dgm:t>
    </dgm:pt>
    <dgm:pt modelId="{F041E749-5365-413B-9D9D-99DC9F62EBD6}">
      <dgm:prSet/>
      <dgm:spPr/>
      <dgm:t>
        <a:bodyPr/>
        <a:lstStyle/>
        <a:p>
          <a:r>
            <a:rPr lang="es-MX" dirty="0" smtClean="0"/>
            <a:t>Números cuánticos</a:t>
          </a:r>
          <a:endParaRPr lang="es-MX" dirty="0"/>
        </a:p>
      </dgm:t>
    </dgm:pt>
    <dgm:pt modelId="{30DCAB2B-59B5-4DC1-B29D-13B15A968422}" type="parTrans" cxnId="{77122A25-88EF-4FFA-991E-BF6B50AE66C4}">
      <dgm:prSet/>
      <dgm:spPr/>
      <dgm:t>
        <a:bodyPr/>
        <a:lstStyle/>
        <a:p>
          <a:endParaRPr lang="es-MX"/>
        </a:p>
      </dgm:t>
    </dgm:pt>
    <dgm:pt modelId="{54E3535F-49CA-4D98-9ADF-5AB936F607BB}" type="sibTrans" cxnId="{77122A25-88EF-4FFA-991E-BF6B50AE66C4}">
      <dgm:prSet/>
      <dgm:spPr/>
      <dgm:t>
        <a:bodyPr/>
        <a:lstStyle/>
        <a:p>
          <a:endParaRPr lang="es-MX"/>
        </a:p>
      </dgm:t>
    </dgm:pt>
    <dgm:pt modelId="{780D8649-E6F6-49FB-B3B4-CFE8ED4245FA}">
      <dgm:prSet custT="1"/>
      <dgm:spPr/>
      <dgm:t>
        <a:bodyPr/>
        <a:lstStyle/>
        <a:p>
          <a:r>
            <a:rPr lang="es-MX" sz="1000" dirty="0" smtClean="0"/>
            <a:t>Teoría cuántica</a:t>
          </a:r>
          <a:endParaRPr lang="es-MX" sz="800" dirty="0"/>
        </a:p>
      </dgm:t>
    </dgm:pt>
    <dgm:pt modelId="{4CE7EDD7-74F0-47E8-97C6-129B7CB82665}" type="parTrans" cxnId="{3F8E1CCE-B8C2-4D1A-924C-A55BD23EDB9A}">
      <dgm:prSet/>
      <dgm:spPr/>
      <dgm:t>
        <a:bodyPr/>
        <a:lstStyle/>
        <a:p>
          <a:endParaRPr lang="es-MX"/>
        </a:p>
      </dgm:t>
    </dgm:pt>
    <dgm:pt modelId="{B5ADC269-8441-45CD-A4C3-1C44F032DDA1}" type="sibTrans" cxnId="{3F8E1CCE-B8C2-4D1A-924C-A55BD23EDB9A}">
      <dgm:prSet/>
      <dgm:spPr/>
      <dgm:t>
        <a:bodyPr/>
        <a:lstStyle/>
        <a:p>
          <a:endParaRPr lang="es-MX"/>
        </a:p>
      </dgm:t>
    </dgm:pt>
    <dgm:pt modelId="{ECC438E8-CA1E-4C0D-8F7E-9B1DEA6FE979}">
      <dgm:prSet custT="1"/>
      <dgm:spPr/>
      <dgm:t>
        <a:bodyPr/>
        <a:lstStyle/>
        <a:p>
          <a:r>
            <a:rPr lang="es-MX" sz="1000" dirty="0" smtClean="0"/>
            <a:t>Partículas subatómicas</a:t>
          </a:r>
          <a:endParaRPr lang="es-MX" sz="1000" dirty="0"/>
        </a:p>
      </dgm:t>
    </dgm:pt>
    <dgm:pt modelId="{0F9CDD27-3C17-4239-9759-C79DA4FCABD2}" type="parTrans" cxnId="{26593F88-70CA-4DF5-B315-847809BF6949}">
      <dgm:prSet/>
      <dgm:spPr/>
      <dgm:t>
        <a:bodyPr/>
        <a:lstStyle/>
        <a:p>
          <a:endParaRPr lang="es-MX"/>
        </a:p>
      </dgm:t>
    </dgm:pt>
    <dgm:pt modelId="{E0260CE7-6DDC-4C75-9D3B-59CC9C6CFF27}" type="sibTrans" cxnId="{26593F88-70CA-4DF5-B315-847809BF6949}">
      <dgm:prSet/>
      <dgm:spPr/>
      <dgm:t>
        <a:bodyPr/>
        <a:lstStyle/>
        <a:p>
          <a:endParaRPr lang="es-MX"/>
        </a:p>
      </dgm:t>
    </dgm:pt>
    <dgm:pt modelId="{F9042F2D-7B40-4686-A6D8-F64CB3D2E411}">
      <dgm:prSet custT="1"/>
      <dgm:spPr/>
      <dgm:t>
        <a:bodyPr/>
        <a:lstStyle/>
        <a:p>
          <a:r>
            <a:rPr lang="es-MX" sz="1000" dirty="0" smtClean="0"/>
            <a:t>Metales y no metales</a:t>
          </a:r>
          <a:endParaRPr lang="es-MX" sz="1000" dirty="0"/>
        </a:p>
      </dgm:t>
    </dgm:pt>
    <dgm:pt modelId="{CFF7E558-CE4D-4C40-AC51-118EC16060A7}" type="parTrans" cxnId="{824E1D06-FDC7-4B69-B21B-07F39CEE3631}">
      <dgm:prSet/>
      <dgm:spPr/>
      <dgm:t>
        <a:bodyPr/>
        <a:lstStyle/>
        <a:p>
          <a:endParaRPr lang="es-MX"/>
        </a:p>
      </dgm:t>
    </dgm:pt>
    <dgm:pt modelId="{CA49E5B0-0FFB-408A-A6B7-9D6918B225CC}" type="sibTrans" cxnId="{824E1D06-FDC7-4B69-B21B-07F39CEE3631}">
      <dgm:prSet/>
      <dgm:spPr/>
      <dgm:t>
        <a:bodyPr/>
        <a:lstStyle/>
        <a:p>
          <a:endParaRPr lang="es-MX"/>
        </a:p>
      </dgm:t>
    </dgm:pt>
    <dgm:pt modelId="{155BA576-4087-40DA-8183-BE816F9A43A5}">
      <dgm:prSet custT="1"/>
      <dgm:spPr/>
      <dgm:t>
        <a:bodyPr/>
        <a:lstStyle/>
        <a:p>
          <a:r>
            <a:rPr lang="es-MX" sz="1000" dirty="0" smtClean="0"/>
            <a:t>Propiedades periódicas</a:t>
          </a:r>
          <a:endParaRPr lang="es-MX" sz="1000" dirty="0"/>
        </a:p>
      </dgm:t>
    </dgm:pt>
    <dgm:pt modelId="{09FCF39E-6B47-4AF6-929B-B8158035CD08}" type="parTrans" cxnId="{309201EC-487B-4666-BBF6-C271EFFA6D61}">
      <dgm:prSet/>
      <dgm:spPr/>
      <dgm:t>
        <a:bodyPr/>
        <a:lstStyle/>
        <a:p>
          <a:endParaRPr lang="es-MX"/>
        </a:p>
      </dgm:t>
    </dgm:pt>
    <dgm:pt modelId="{F2AF9D7F-CECB-4D43-9A7F-E12759F30CA2}" type="sibTrans" cxnId="{309201EC-487B-4666-BBF6-C271EFFA6D61}">
      <dgm:prSet/>
      <dgm:spPr/>
      <dgm:t>
        <a:bodyPr/>
        <a:lstStyle/>
        <a:p>
          <a:endParaRPr lang="es-MX"/>
        </a:p>
      </dgm:t>
    </dgm:pt>
    <dgm:pt modelId="{2413FCB3-3025-4796-B9DD-6E196DBF7D87}">
      <dgm:prSet custT="1"/>
      <dgm:spPr/>
      <dgm:t>
        <a:bodyPr/>
        <a:lstStyle/>
        <a:p>
          <a:r>
            <a:rPr lang="es-MX" sz="1000" dirty="0" smtClean="0"/>
            <a:t>Clasificación</a:t>
          </a:r>
          <a:endParaRPr lang="es-MX" sz="1000" dirty="0"/>
        </a:p>
      </dgm:t>
    </dgm:pt>
    <dgm:pt modelId="{B6E56DE9-921D-4F20-8F60-32668F04F82A}" type="parTrans" cxnId="{98E09104-B4E6-4297-8BCD-365D971E76EF}">
      <dgm:prSet/>
      <dgm:spPr/>
      <dgm:t>
        <a:bodyPr/>
        <a:lstStyle/>
        <a:p>
          <a:endParaRPr lang="es-MX"/>
        </a:p>
      </dgm:t>
    </dgm:pt>
    <dgm:pt modelId="{1B44113F-72D1-443B-9E26-FA2717165676}" type="sibTrans" cxnId="{98E09104-B4E6-4297-8BCD-365D971E76EF}">
      <dgm:prSet/>
      <dgm:spPr/>
      <dgm:t>
        <a:bodyPr/>
        <a:lstStyle/>
        <a:p>
          <a:endParaRPr lang="es-MX"/>
        </a:p>
      </dgm:t>
    </dgm:pt>
    <dgm:pt modelId="{3AFD79D5-A89C-4CB9-80A6-6833A3320EDF}">
      <dgm:prSet custT="1"/>
      <dgm:spPr/>
      <dgm:t>
        <a:bodyPr/>
        <a:lstStyle/>
        <a:p>
          <a:r>
            <a:rPr lang="es-MX" sz="1000" dirty="0" smtClean="0"/>
            <a:t>Estructura de Lewis</a:t>
          </a:r>
          <a:endParaRPr lang="es-MX" sz="1000" dirty="0"/>
        </a:p>
      </dgm:t>
    </dgm:pt>
    <dgm:pt modelId="{E60354BF-3308-4E72-B24F-695819543A23}" type="parTrans" cxnId="{727645D6-E8FA-47A6-89AC-BDC6A24E11B6}">
      <dgm:prSet/>
      <dgm:spPr/>
      <dgm:t>
        <a:bodyPr/>
        <a:lstStyle/>
        <a:p>
          <a:endParaRPr lang="es-MX"/>
        </a:p>
      </dgm:t>
    </dgm:pt>
    <dgm:pt modelId="{B6F2BF4C-3497-454A-9025-641AACA9E7DE}" type="sibTrans" cxnId="{727645D6-E8FA-47A6-89AC-BDC6A24E11B6}">
      <dgm:prSet/>
      <dgm:spPr/>
      <dgm:t>
        <a:bodyPr/>
        <a:lstStyle/>
        <a:p>
          <a:endParaRPr lang="es-MX"/>
        </a:p>
      </dgm:t>
    </dgm:pt>
    <dgm:pt modelId="{18729F71-E9CE-4A00-BE0D-C03206E0CCD4}">
      <dgm:prSet custT="1"/>
      <dgm:spPr/>
      <dgm:t>
        <a:bodyPr/>
        <a:lstStyle/>
        <a:p>
          <a:r>
            <a:rPr lang="es-MX" sz="1000" dirty="0" smtClean="0"/>
            <a:t>Ley de la conservación de la materia</a:t>
          </a:r>
          <a:endParaRPr lang="es-MX" sz="1000" dirty="0"/>
        </a:p>
      </dgm:t>
    </dgm:pt>
    <dgm:pt modelId="{5D874406-DC31-459D-85C8-58FA63D58CD4}" type="parTrans" cxnId="{44A3C10E-4E4E-4442-BDA5-0187989F5A46}">
      <dgm:prSet/>
      <dgm:spPr/>
      <dgm:t>
        <a:bodyPr/>
        <a:lstStyle/>
        <a:p>
          <a:endParaRPr lang="es-MX"/>
        </a:p>
      </dgm:t>
    </dgm:pt>
    <dgm:pt modelId="{630FD844-1390-4A78-9B3F-27FC3DD9BCFD}" type="sibTrans" cxnId="{44A3C10E-4E4E-4442-BDA5-0187989F5A46}">
      <dgm:prSet/>
      <dgm:spPr/>
      <dgm:t>
        <a:bodyPr/>
        <a:lstStyle/>
        <a:p>
          <a:endParaRPr lang="es-MX"/>
        </a:p>
      </dgm:t>
    </dgm:pt>
    <dgm:pt modelId="{059F37D7-D854-4F22-ABAA-7FDD35AB92EF}">
      <dgm:prSet custT="1"/>
      <dgm:spPr/>
      <dgm:t>
        <a:bodyPr/>
        <a:lstStyle/>
        <a:p>
          <a:r>
            <a:rPr lang="es-MX" sz="1000" dirty="0" smtClean="0"/>
            <a:t>Ley de la conservación de la masa</a:t>
          </a:r>
          <a:endParaRPr lang="es-MX" sz="1000" dirty="0"/>
        </a:p>
      </dgm:t>
    </dgm:pt>
    <dgm:pt modelId="{8B7416DD-42F4-4904-A1CE-8978217AF806}" type="parTrans" cxnId="{F68F399B-57D6-4522-A968-AAAF08AEC2AB}">
      <dgm:prSet/>
      <dgm:spPr/>
      <dgm:t>
        <a:bodyPr/>
        <a:lstStyle/>
        <a:p>
          <a:endParaRPr lang="es-MX"/>
        </a:p>
      </dgm:t>
    </dgm:pt>
    <dgm:pt modelId="{447F619E-9180-41F3-9B48-C6BB1EE7583D}" type="sibTrans" cxnId="{F68F399B-57D6-4522-A968-AAAF08AEC2AB}">
      <dgm:prSet/>
      <dgm:spPr/>
      <dgm:t>
        <a:bodyPr/>
        <a:lstStyle/>
        <a:p>
          <a:endParaRPr lang="es-MX"/>
        </a:p>
      </dgm:t>
    </dgm:pt>
    <dgm:pt modelId="{FB5CFEEB-77C0-43AD-AA47-15C0867878A8}">
      <dgm:prSet custT="1"/>
      <dgm:spPr/>
      <dgm:t>
        <a:bodyPr/>
        <a:lstStyle/>
        <a:p>
          <a:r>
            <a:rPr lang="es-MX" sz="1000" dirty="0" smtClean="0"/>
            <a:t>Ley de la conservación de la energía</a:t>
          </a:r>
          <a:endParaRPr lang="es-MX" sz="1000" dirty="0"/>
        </a:p>
      </dgm:t>
    </dgm:pt>
    <dgm:pt modelId="{79885158-4CC2-4A29-8612-7A43A595B46F}" type="parTrans" cxnId="{78907285-0783-4734-92C3-A46009F9AF40}">
      <dgm:prSet/>
      <dgm:spPr/>
      <dgm:t>
        <a:bodyPr/>
        <a:lstStyle/>
        <a:p>
          <a:endParaRPr lang="es-MX"/>
        </a:p>
      </dgm:t>
    </dgm:pt>
    <dgm:pt modelId="{CE127E3F-DB13-4682-9ABA-1A0DBEF542F4}" type="sibTrans" cxnId="{78907285-0783-4734-92C3-A46009F9AF40}">
      <dgm:prSet/>
      <dgm:spPr/>
      <dgm:t>
        <a:bodyPr/>
        <a:lstStyle/>
        <a:p>
          <a:endParaRPr lang="es-MX"/>
        </a:p>
      </dgm:t>
    </dgm:pt>
    <dgm:pt modelId="{129ED250-6019-47F3-9B2F-603197457A6C}">
      <dgm:prSet custT="1"/>
      <dgm:spPr/>
      <dgm:t>
        <a:bodyPr/>
        <a:lstStyle/>
        <a:p>
          <a:r>
            <a:rPr lang="es-MX" sz="1050" dirty="0" smtClean="0"/>
            <a:t>Concepto de energía cinética</a:t>
          </a:r>
          <a:endParaRPr lang="es-MX" sz="1050" dirty="0"/>
        </a:p>
      </dgm:t>
    </dgm:pt>
    <dgm:pt modelId="{C4C292A8-2B3D-4F30-9C02-1B299941B452}" type="parTrans" cxnId="{422898FB-325B-479B-8AD4-981368BF0D76}">
      <dgm:prSet/>
      <dgm:spPr/>
      <dgm:t>
        <a:bodyPr/>
        <a:lstStyle/>
        <a:p>
          <a:endParaRPr lang="es-MX"/>
        </a:p>
      </dgm:t>
    </dgm:pt>
    <dgm:pt modelId="{99CECB16-673F-4E31-A978-F830FE47BE77}" type="sibTrans" cxnId="{422898FB-325B-479B-8AD4-981368BF0D76}">
      <dgm:prSet/>
      <dgm:spPr/>
      <dgm:t>
        <a:bodyPr/>
        <a:lstStyle/>
        <a:p>
          <a:endParaRPr lang="es-MX"/>
        </a:p>
      </dgm:t>
    </dgm:pt>
    <dgm:pt modelId="{8E346D0E-3675-4CC3-B764-6A16F4805661}">
      <dgm:prSet custT="1"/>
      <dgm:spPr/>
      <dgm:t>
        <a:bodyPr/>
        <a:lstStyle/>
        <a:p>
          <a:r>
            <a:rPr lang="es-MX" sz="1050" dirty="0" smtClean="0"/>
            <a:t>Concepto de energía potencial</a:t>
          </a:r>
          <a:endParaRPr lang="es-MX" sz="1050" dirty="0"/>
        </a:p>
      </dgm:t>
    </dgm:pt>
    <dgm:pt modelId="{9917BF64-BB7D-4DEC-A606-64FB95E3C0BB}" type="parTrans" cxnId="{AD6A4F52-BBD0-43C6-B7D6-ED525DFBB7C9}">
      <dgm:prSet/>
      <dgm:spPr/>
      <dgm:t>
        <a:bodyPr/>
        <a:lstStyle/>
        <a:p>
          <a:endParaRPr lang="es-MX"/>
        </a:p>
      </dgm:t>
    </dgm:pt>
    <dgm:pt modelId="{522BDDC6-EFF1-41DD-A127-CC9F326E0F6B}" type="sibTrans" cxnId="{AD6A4F52-BBD0-43C6-B7D6-ED525DFBB7C9}">
      <dgm:prSet/>
      <dgm:spPr/>
      <dgm:t>
        <a:bodyPr/>
        <a:lstStyle/>
        <a:p>
          <a:endParaRPr lang="es-MX"/>
        </a:p>
      </dgm:t>
    </dgm:pt>
    <dgm:pt modelId="{47B8B372-8B6F-43B7-9ECA-07E28F903C09}">
      <dgm:prSet custT="1"/>
      <dgm:spPr/>
      <dgm:t>
        <a:bodyPr/>
        <a:lstStyle/>
        <a:p>
          <a:r>
            <a:rPr lang="es-MX" sz="1050" dirty="0" smtClean="0"/>
            <a:t>Solido</a:t>
          </a:r>
          <a:endParaRPr lang="es-MX" sz="1050" dirty="0"/>
        </a:p>
      </dgm:t>
    </dgm:pt>
    <dgm:pt modelId="{FD6B6094-0BBC-4A0F-9153-A1F77520549A}" type="parTrans" cxnId="{238C3320-73CE-423D-83BE-E4A2983C0E8C}">
      <dgm:prSet/>
      <dgm:spPr/>
      <dgm:t>
        <a:bodyPr/>
        <a:lstStyle/>
        <a:p>
          <a:endParaRPr lang="es-MX"/>
        </a:p>
      </dgm:t>
    </dgm:pt>
    <dgm:pt modelId="{FD6E8FCB-0F23-46FA-8D4B-0FD17F1C9F65}" type="sibTrans" cxnId="{238C3320-73CE-423D-83BE-E4A2983C0E8C}">
      <dgm:prSet/>
      <dgm:spPr/>
      <dgm:t>
        <a:bodyPr/>
        <a:lstStyle/>
        <a:p>
          <a:endParaRPr lang="es-MX"/>
        </a:p>
      </dgm:t>
    </dgm:pt>
    <dgm:pt modelId="{2E81C3A9-CF43-44ED-A55B-8651EF3856C8}">
      <dgm:prSet custT="1"/>
      <dgm:spPr/>
      <dgm:t>
        <a:bodyPr/>
        <a:lstStyle/>
        <a:p>
          <a:r>
            <a:rPr lang="es-MX" sz="1050" dirty="0" smtClean="0"/>
            <a:t>Liquido </a:t>
          </a:r>
          <a:endParaRPr lang="es-MX" sz="1050" dirty="0"/>
        </a:p>
      </dgm:t>
    </dgm:pt>
    <dgm:pt modelId="{B2C15CFB-F3AF-4BD0-9F23-B08E4F6789F1}" type="parTrans" cxnId="{A4CCFCE0-E80C-45B8-A732-45DB23630D08}">
      <dgm:prSet/>
      <dgm:spPr/>
      <dgm:t>
        <a:bodyPr/>
        <a:lstStyle/>
        <a:p>
          <a:endParaRPr lang="es-MX"/>
        </a:p>
      </dgm:t>
    </dgm:pt>
    <dgm:pt modelId="{E88CE8A1-00F8-4F4D-A319-178F015DA5F2}" type="sibTrans" cxnId="{A4CCFCE0-E80C-45B8-A732-45DB23630D08}">
      <dgm:prSet/>
      <dgm:spPr/>
      <dgm:t>
        <a:bodyPr/>
        <a:lstStyle/>
        <a:p>
          <a:endParaRPr lang="es-MX"/>
        </a:p>
      </dgm:t>
    </dgm:pt>
    <dgm:pt modelId="{E9919549-0ADF-453F-9864-EA9175344F0E}">
      <dgm:prSet custT="1"/>
      <dgm:spPr/>
      <dgm:t>
        <a:bodyPr/>
        <a:lstStyle/>
        <a:p>
          <a:r>
            <a:rPr lang="es-MX" sz="1050" dirty="0" smtClean="0"/>
            <a:t>Gaseoso</a:t>
          </a:r>
          <a:endParaRPr lang="es-MX" sz="1050" dirty="0"/>
        </a:p>
      </dgm:t>
    </dgm:pt>
    <dgm:pt modelId="{F59E1B17-B11D-44F5-A991-A0C491653A6B}" type="parTrans" cxnId="{8405685F-52AE-4572-B6CA-F02A55ACD44B}">
      <dgm:prSet/>
      <dgm:spPr/>
      <dgm:t>
        <a:bodyPr/>
        <a:lstStyle/>
        <a:p>
          <a:endParaRPr lang="es-MX"/>
        </a:p>
      </dgm:t>
    </dgm:pt>
    <dgm:pt modelId="{BD115B4D-F4DF-42E8-9701-1C1A82F3814F}" type="sibTrans" cxnId="{8405685F-52AE-4572-B6CA-F02A55ACD44B}">
      <dgm:prSet/>
      <dgm:spPr/>
      <dgm:t>
        <a:bodyPr/>
        <a:lstStyle/>
        <a:p>
          <a:endParaRPr lang="es-MX"/>
        </a:p>
      </dgm:t>
    </dgm:pt>
    <dgm:pt modelId="{02EE60E3-17F6-40C3-8FFA-01BA373584B8}">
      <dgm:prSet custT="1"/>
      <dgm:spPr/>
      <dgm:t>
        <a:bodyPr/>
        <a:lstStyle/>
        <a:p>
          <a:r>
            <a:rPr lang="es-MX" sz="1050" dirty="0" smtClean="0"/>
            <a:t>Significados</a:t>
          </a:r>
          <a:endParaRPr lang="es-MX" sz="1050" dirty="0"/>
        </a:p>
      </dgm:t>
    </dgm:pt>
    <dgm:pt modelId="{8783AC20-ED02-4E14-A716-F218FB718B9A}" type="parTrans" cxnId="{59F1F24F-88B8-4095-AEFF-53580D9E0B35}">
      <dgm:prSet/>
      <dgm:spPr/>
      <dgm:t>
        <a:bodyPr/>
        <a:lstStyle/>
        <a:p>
          <a:endParaRPr lang="es-MX"/>
        </a:p>
      </dgm:t>
    </dgm:pt>
    <dgm:pt modelId="{22F34F9D-DF95-4739-AC10-9158B0F8BEA7}" type="sibTrans" cxnId="{59F1F24F-88B8-4095-AEFF-53580D9E0B35}">
      <dgm:prSet/>
      <dgm:spPr/>
      <dgm:t>
        <a:bodyPr/>
        <a:lstStyle/>
        <a:p>
          <a:endParaRPr lang="es-MX"/>
        </a:p>
      </dgm:t>
    </dgm:pt>
    <dgm:pt modelId="{D7BCCA7B-7E17-42B4-9168-E84D9FD1C478}">
      <dgm:prSet custT="1"/>
      <dgm:spPr/>
      <dgm:t>
        <a:bodyPr/>
        <a:lstStyle/>
        <a:p>
          <a:r>
            <a:rPr lang="es-MX" sz="1050" dirty="0" smtClean="0"/>
            <a:t>Átomo de Bohr</a:t>
          </a:r>
          <a:endParaRPr lang="es-MX" sz="1050" dirty="0"/>
        </a:p>
      </dgm:t>
    </dgm:pt>
    <dgm:pt modelId="{92D9A911-D771-41A4-89F0-9C69FE65A0CE}" type="parTrans" cxnId="{F1118626-6EDB-4D84-9DEC-37A078F78E63}">
      <dgm:prSet/>
      <dgm:spPr/>
      <dgm:t>
        <a:bodyPr/>
        <a:lstStyle/>
        <a:p>
          <a:endParaRPr lang="es-MX"/>
        </a:p>
      </dgm:t>
    </dgm:pt>
    <dgm:pt modelId="{E395B690-7DC9-4704-A7DC-01928D5EDCD3}" type="sibTrans" cxnId="{F1118626-6EDB-4D84-9DEC-37A078F78E63}">
      <dgm:prSet/>
      <dgm:spPr/>
      <dgm:t>
        <a:bodyPr/>
        <a:lstStyle/>
        <a:p>
          <a:endParaRPr lang="es-MX"/>
        </a:p>
      </dgm:t>
    </dgm:pt>
    <dgm:pt modelId="{8BE9E504-8A3B-439E-B175-BA98878B097B}">
      <dgm:prSet custT="1"/>
      <dgm:spPr/>
      <dgm:t>
        <a:bodyPr/>
        <a:lstStyle/>
        <a:p>
          <a:r>
            <a:rPr lang="es-MX" sz="1050" dirty="0" smtClean="0"/>
            <a:t>Estado Basal</a:t>
          </a:r>
          <a:endParaRPr lang="es-MX" sz="1050" dirty="0"/>
        </a:p>
      </dgm:t>
    </dgm:pt>
    <dgm:pt modelId="{98B369CA-5A5E-4766-A297-B96FB21F7AE2}" type="parTrans" cxnId="{DE55C1BB-C273-4396-A5F1-4FC0D89A9946}">
      <dgm:prSet/>
      <dgm:spPr/>
      <dgm:t>
        <a:bodyPr/>
        <a:lstStyle/>
        <a:p>
          <a:endParaRPr lang="es-MX"/>
        </a:p>
      </dgm:t>
    </dgm:pt>
    <dgm:pt modelId="{65819F00-789F-4A7F-A539-06E1C1DDE35D}" type="sibTrans" cxnId="{DE55C1BB-C273-4396-A5F1-4FC0D89A9946}">
      <dgm:prSet/>
      <dgm:spPr/>
      <dgm:t>
        <a:bodyPr/>
        <a:lstStyle/>
        <a:p>
          <a:endParaRPr lang="es-MX"/>
        </a:p>
      </dgm:t>
    </dgm:pt>
    <dgm:pt modelId="{AD00EFBB-D470-4557-A40C-511D16232E1B}">
      <dgm:prSet custT="1"/>
      <dgm:spPr/>
      <dgm:t>
        <a:bodyPr/>
        <a:lstStyle/>
        <a:p>
          <a:r>
            <a:rPr lang="es-MX" sz="1000" dirty="0" smtClean="0"/>
            <a:t>Protón</a:t>
          </a:r>
          <a:endParaRPr lang="es-MX" sz="900" dirty="0"/>
        </a:p>
      </dgm:t>
    </dgm:pt>
    <dgm:pt modelId="{02A3D488-D8D2-4FFB-AD7B-EA2B041EDA9C}" type="parTrans" cxnId="{B3159C92-5E27-4B18-A412-7AD28517F30C}">
      <dgm:prSet/>
      <dgm:spPr/>
      <dgm:t>
        <a:bodyPr/>
        <a:lstStyle/>
        <a:p>
          <a:endParaRPr lang="es-MX"/>
        </a:p>
      </dgm:t>
    </dgm:pt>
    <dgm:pt modelId="{D60A65AC-C691-4A25-9292-DD82035E8596}" type="sibTrans" cxnId="{B3159C92-5E27-4B18-A412-7AD28517F30C}">
      <dgm:prSet/>
      <dgm:spPr/>
      <dgm:t>
        <a:bodyPr/>
        <a:lstStyle/>
        <a:p>
          <a:endParaRPr lang="es-MX"/>
        </a:p>
      </dgm:t>
    </dgm:pt>
    <dgm:pt modelId="{095791B5-B60A-4C83-B17E-5D12E18E2A58}">
      <dgm:prSet custT="1"/>
      <dgm:spPr/>
      <dgm:t>
        <a:bodyPr/>
        <a:lstStyle/>
        <a:p>
          <a:r>
            <a:rPr lang="es-MX" sz="1000" dirty="0" smtClean="0"/>
            <a:t>Neutrón</a:t>
          </a:r>
          <a:endParaRPr lang="es-MX" sz="900" dirty="0"/>
        </a:p>
      </dgm:t>
    </dgm:pt>
    <dgm:pt modelId="{7A57DFC0-A68B-407C-95EC-D79DCB89EBAE}" type="parTrans" cxnId="{4433A94F-F988-4857-8623-04CE3CD8416D}">
      <dgm:prSet/>
      <dgm:spPr/>
      <dgm:t>
        <a:bodyPr/>
        <a:lstStyle/>
        <a:p>
          <a:endParaRPr lang="es-MX"/>
        </a:p>
      </dgm:t>
    </dgm:pt>
    <dgm:pt modelId="{8D84A937-A228-4C81-AB00-3B0A8A030DE1}" type="sibTrans" cxnId="{4433A94F-F988-4857-8623-04CE3CD8416D}">
      <dgm:prSet/>
      <dgm:spPr/>
      <dgm:t>
        <a:bodyPr/>
        <a:lstStyle/>
        <a:p>
          <a:endParaRPr lang="es-MX"/>
        </a:p>
      </dgm:t>
    </dgm:pt>
    <dgm:pt modelId="{C9AFA006-2A98-463B-B1C7-2D55517A1BFA}">
      <dgm:prSet custT="1"/>
      <dgm:spPr/>
      <dgm:t>
        <a:bodyPr/>
        <a:lstStyle/>
        <a:p>
          <a:r>
            <a:rPr lang="es-MX" sz="1000" dirty="0" smtClean="0"/>
            <a:t>Electrón</a:t>
          </a:r>
          <a:endParaRPr lang="es-MX" sz="900" dirty="0"/>
        </a:p>
      </dgm:t>
    </dgm:pt>
    <dgm:pt modelId="{91B7F1CF-44D0-4811-BDFC-5F514261716A}" type="parTrans" cxnId="{C3FACF23-1D8F-44E2-AA1C-9B06ABECF801}">
      <dgm:prSet/>
      <dgm:spPr/>
      <dgm:t>
        <a:bodyPr/>
        <a:lstStyle/>
        <a:p>
          <a:endParaRPr lang="es-MX"/>
        </a:p>
      </dgm:t>
    </dgm:pt>
    <dgm:pt modelId="{0E7346D7-3E17-4086-AA78-0F4960C294CE}" type="sibTrans" cxnId="{C3FACF23-1D8F-44E2-AA1C-9B06ABECF801}">
      <dgm:prSet/>
      <dgm:spPr/>
      <dgm:t>
        <a:bodyPr/>
        <a:lstStyle/>
        <a:p>
          <a:endParaRPr lang="es-MX"/>
        </a:p>
      </dgm:t>
    </dgm:pt>
    <dgm:pt modelId="{938D3E42-48EA-431C-8B0D-CF71FE218E0A}">
      <dgm:prSet custT="1"/>
      <dgm:spPr/>
      <dgm:t>
        <a:bodyPr/>
        <a:lstStyle/>
        <a:p>
          <a:r>
            <a:rPr lang="es-MX" sz="1050" dirty="0" smtClean="0"/>
            <a:t>Propiedades</a:t>
          </a:r>
          <a:endParaRPr lang="es-MX" sz="1050" dirty="0"/>
        </a:p>
      </dgm:t>
    </dgm:pt>
    <dgm:pt modelId="{623B9D93-DCA2-4AB3-AB3B-90A48A0B064B}" type="parTrans" cxnId="{179CD479-B1CE-4ECA-A878-E567D32D1396}">
      <dgm:prSet/>
      <dgm:spPr/>
      <dgm:t>
        <a:bodyPr/>
        <a:lstStyle/>
        <a:p>
          <a:endParaRPr lang="es-MX"/>
        </a:p>
      </dgm:t>
    </dgm:pt>
    <dgm:pt modelId="{35676C8E-4FCC-4909-8336-8C323F7D185A}" type="sibTrans" cxnId="{179CD479-B1CE-4ECA-A878-E567D32D1396}">
      <dgm:prSet/>
      <dgm:spPr/>
      <dgm:t>
        <a:bodyPr/>
        <a:lstStyle/>
        <a:p>
          <a:endParaRPr lang="es-MX"/>
        </a:p>
      </dgm:t>
    </dgm:pt>
    <dgm:pt modelId="{0625A6F1-BC66-41A9-B0C6-F2B8EB7BFB85}">
      <dgm:prSet custT="1"/>
      <dgm:spPr/>
      <dgm:t>
        <a:bodyPr/>
        <a:lstStyle/>
        <a:p>
          <a:r>
            <a:rPr lang="es-MX" sz="1050" dirty="0" smtClean="0"/>
            <a:t>Diferencias</a:t>
          </a:r>
          <a:endParaRPr lang="es-MX" sz="1050" dirty="0"/>
        </a:p>
      </dgm:t>
    </dgm:pt>
    <dgm:pt modelId="{66612CAE-97B1-4D8A-90BE-50FE99632BAF}" type="parTrans" cxnId="{8A619FB1-085E-41A4-A34E-AA9D15245E51}">
      <dgm:prSet/>
      <dgm:spPr/>
      <dgm:t>
        <a:bodyPr/>
        <a:lstStyle/>
        <a:p>
          <a:endParaRPr lang="es-MX"/>
        </a:p>
      </dgm:t>
    </dgm:pt>
    <dgm:pt modelId="{500C308F-5036-4427-8D6E-2BBFB3F64068}" type="sibTrans" cxnId="{8A619FB1-085E-41A4-A34E-AA9D15245E51}">
      <dgm:prSet/>
      <dgm:spPr/>
      <dgm:t>
        <a:bodyPr/>
        <a:lstStyle/>
        <a:p>
          <a:endParaRPr lang="es-MX"/>
        </a:p>
      </dgm:t>
    </dgm:pt>
    <dgm:pt modelId="{30D02358-A75F-42F5-B5C5-F16B12E0546A}">
      <dgm:prSet custT="1"/>
      <dgm:spPr/>
      <dgm:t>
        <a:bodyPr/>
        <a:lstStyle/>
        <a:p>
          <a:r>
            <a:rPr lang="es-MX" sz="1050" dirty="0" smtClean="0"/>
            <a:t>Electronegatividad</a:t>
          </a:r>
          <a:endParaRPr lang="es-MX" sz="1050" dirty="0"/>
        </a:p>
      </dgm:t>
    </dgm:pt>
    <dgm:pt modelId="{CF800F8C-ED24-433E-A807-1703DD441E27}" type="parTrans" cxnId="{3DB830E4-23C6-46C7-A2D8-0640E2996765}">
      <dgm:prSet/>
      <dgm:spPr/>
      <dgm:t>
        <a:bodyPr/>
        <a:lstStyle/>
        <a:p>
          <a:endParaRPr lang="es-MX"/>
        </a:p>
      </dgm:t>
    </dgm:pt>
    <dgm:pt modelId="{D467FF6D-2BEA-4BA8-881E-81452FAFE493}" type="sibTrans" cxnId="{3DB830E4-23C6-46C7-A2D8-0640E2996765}">
      <dgm:prSet/>
      <dgm:spPr/>
      <dgm:t>
        <a:bodyPr/>
        <a:lstStyle/>
        <a:p>
          <a:endParaRPr lang="es-MX"/>
        </a:p>
      </dgm:t>
    </dgm:pt>
    <dgm:pt modelId="{C4E1B35E-184A-4EE1-9126-F17CE7C75B5D}">
      <dgm:prSet custT="1"/>
      <dgm:spPr/>
      <dgm:t>
        <a:bodyPr/>
        <a:lstStyle/>
        <a:p>
          <a:r>
            <a:rPr lang="es-MX" sz="1050" dirty="0" smtClean="0"/>
            <a:t>Activación química</a:t>
          </a:r>
          <a:endParaRPr lang="es-MX" sz="1050" dirty="0"/>
        </a:p>
      </dgm:t>
    </dgm:pt>
    <dgm:pt modelId="{06C9A5A1-16FE-42D9-A4DB-A6A9B6CC57B4}" type="parTrans" cxnId="{07047A7A-7302-4F77-B9B2-A8F51237AC99}">
      <dgm:prSet/>
      <dgm:spPr/>
      <dgm:t>
        <a:bodyPr/>
        <a:lstStyle/>
        <a:p>
          <a:endParaRPr lang="es-MX"/>
        </a:p>
      </dgm:t>
    </dgm:pt>
    <dgm:pt modelId="{FCDA40CE-0BAF-4A8A-9BD0-5A4E1388B611}" type="sibTrans" cxnId="{07047A7A-7302-4F77-B9B2-A8F51237AC99}">
      <dgm:prSet/>
      <dgm:spPr/>
      <dgm:t>
        <a:bodyPr/>
        <a:lstStyle/>
        <a:p>
          <a:endParaRPr lang="es-MX"/>
        </a:p>
      </dgm:t>
    </dgm:pt>
    <dgm:pt modelId="{C828BD94-DDB1-40BF-B0CE-FD4D211E16F0}">
      <dgm:prSet custT="1"/>
      <dgm:spPr/>
      <dgm:t>
        <a:bodyPr/>
        <a:lstStyle/>
        <a:p>
          <a:r>
            <a:rPr lang="es-MX" sz="1100" dirty="0" smtClean="0"/>
            <a:t>Grupo, familia y periodo</a:t>
          </a:r>
          <a:endParaRPr lang="es-MX" sz="1100" dirty="0"/>
        </a:p>
      </dgm:t>
    </dgm:pt>
    <dgm:pt modelId="{32B06750-88AC-404C-A3B3-CF0F4434C6A8}" type="parTrans" cxnId="{07F7677D-576B-4EA9-803E-2925054EB469}">
      <dgm:prSet/>
      <dgm:spPr/>
      <dgm:t>
        <a:bodyPr/>
        <a:lstStyle/>
        <a:p>
          <a:endParaRPr lang="es-MX"/>
        </a:p>
      </dgm:t>
    </dgm:pt>
    <dgm:pt modelId="{B2FFB929-8FE0-42ED-AA3D-F56295ADB3D8}" type="sibTrans" cxnId="{07F7677D-576B-4EA9-803E-2925054EB469}">
      <dgm:prSet/>
      <dgm:spPr/>
      <dgm:t>
        <a:bodyPr/>
        <a:lstStyle/>
        <a:p>
          <a:endParaRPr lang="es-MX"/>
        </a:p>
      </dgm:t>
    </dgm:pt>
    <dgm:pt modelId="{8022206D-C9F3-4E39-8FCD-F1A970624972}">
      <dgm:prSet custT="1"/>
      <dgm:spPr/>
      <dgm:t>
        <a:bodyPr/>
        <a:lstStyle/>
        <a:p>
          <a:r>
            <a:rPr lang="es-MX" sz="1100" dirty="0" smtClean="0"/>
            <a:t>Clase y tipo de elemento</a:t>
          </a:r>
          <a:endParaRPr lang="es-MX" sz="1100" dirty="0"/>
        </a:p>
      </dgm:t>
    </dgm:pt>
    <dgm:pt modelId="{FDC30771-EB93-4C6A-8504-B2A8AA1883E8}" type="parTrans" cxnId="{CBDE1BB3-60EF-4F42-8A87-A3D69ACD3056}">
      <dgm:prSet/>
      <dgm:spPr/>
      <dgm:t>
        <a:bodyPr/>
        <a:lstStyle/>
        <a:p>
          <a:endParaRPr lang="es-MX"/>
        </a:p>
      </dgm:t>
    </dgm:pt>
    <dgm:pt modelId="{22AB46BF-169C-4383-A9ED-AAB8933CA354}" type="sibTrans" cxnId="{CBDE1BB3-60EF-4F42-8A87-A3D69ACD3056}">
      <dgm:prSet/>
      <dgm:spPr/>
      <dgm:t>
        <a:bodyPr/>
        <a:lstStyle/>
        <a:p>
          <a:endParaRPr lang="es-MX"/>
        </a:p>
      </dgm:t>
    </dgm:pt>
    <dgm:pt modelId="{91C2FA80-FB09-44F3-B707-9AF662E13D43}">
      <dgm:prSet custT="1"/>
      <dgm:spPr/>
      <dgm:t>
        <a:bodyPr/>
        <a:lstStyle/>
        <a:p>
          <a:r>
            <a:rPr lang="es-MX" sz="1050" dirty="0" smtClean="0"/>
            <a:t>Importancia</a:t>
          </a:r>
          <a:endParaRPr lang="es-MX" sz="800" dirty="0"/>
        </a:p>
      </dgm:t>
    </dgm:pt>
    <dgm:pt modelId="{1E3CD730-1794-4932-BE23-9F2E1819BE50}" type="parTrans" cxnId="{1001655E-9631-42D5-BE11-7AAD3F53BECA}">
      <dgm:prSet/>
      <dgm:spPr/>
      <dgm:t>
        <a:bodyPr/>
        <a:lstStyle/>
        <a:p>
          <a:endParaRPr lang="es-MX"/>
        </a:p>
      </dgm:t>
    </dgm:pt>
    <dgm:pt modelId="{F2E03FFD-2826-4F2C-8301-D0727DA7A6B9}" type="sibTrans" cxnId="{1001655E-9631-42D5-BE11-7AAD3F53BECA}">
      <dgm:prSet/>
      <dgm:spPr/>
      <dgm:t>
        <a:bodyPr/>
        <a:lstStyle/>
        <a:p>
          <a:endParaRPr lang="es-MX"/>
        </a:p>
      </dgm:t>
    </dgm:pt>
    <dgm:pt modelId="{1FD42243-3B1A-4A71-B138-35E5D8B6C119}">
      <dgm:prSet custT="1"/>
      <dgm:spPr/>
      <dgm:t>
        <a:bodyPr/>
        <a:lstStyle/>
        <a:p>
          <a:r>
            <a:rPr lang="es-MX" sz="900" dirty="0" smtClean="0"/>
            <a:t>Estructura Atómica</a:t>
          </a:r>
          <a:endParaRPr lang="es-MX" sz="900" dirty="0"/>
        </a:p>
      </dgm:t>
    </dgm:pt>
    <dgm:pt modelId="{C3A0B014-1ECA-4EA5-8C16-FBDAB0DEFF4C}" type="sibTrans" cxnId="{0D2CF42D-D11B-4FCC-A37C-5ACB6050BA1C}">
      <dgm:prSet/>
      <dgm:spPr/>
      <dgm:t>
        <a:bodyPr/>
        <a:lstStyle/>
        <a:p>
          <a:endParaRPr lang="es-MX"/>
        </a:p>
      </dgm:t>
    </dgm:pt>
    <dgm:pt modelId="{40C09A2A-8B07-4D7B-8BAB-311B1C0831E8}" type="parTrans" cxnId="{0D2CF42D-D11B-4FCC-A37C-5ACB6050BA1C}">
      <dgm:prSet/>
      <dgm:spPr/>
      <dgm:t>
        <a:bodyPr/>
        <a:lstStyle/>
        <a:p>
          <a:endParaRPr lang="es-MX"/>
        </a:p>
      </dgm:t>
    </dgm:pt>
    <dgm:pt modelId="{EB530EB6-273F-4D5C-BC4D-9618526383D5}" type="pres">
      <dgm:prSet presAssocID="{81CBDF96-93D7-409D-999C-45614B46B7D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A0005C9-141E-4C83-AD88-29E7C5BDE7ED}" type="pres">
      <dgm:prSet presAssocID="{6A7F1525-5080-4FC5-A93C-27D7CDA3F27E}" presName="root1" presStyleCnt="0"/>
      <dgm:spPr/>
    </dgm:pt>
    <dgm:pt modelId="{316C07DB-28EF-4A20-99B9-249BF45DCAC2}" type="pres">
      <dgm:prSet presAssocID="{6A7F1525-5080-4FC5-A93C-27D7CDA3F27E}" presName="LevelOneTextNode" presStyleLbl="node0" presStyleIdx="0" presStyleCnt="1" custScaleX="180174" custScaleY="19979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C16F16F-7839-4C4C-B613-AF30FC2F70A0}" type="pres">
      <dgm:prSet presAssocID="{6A7F1525-5080-4FC5-A93C-27D7CDA3F27E}" presName="level2hierChild" presStyleCnt="0"/>
      <dgm:spPr/>
    </dgm:pt>
    <dgm:pt modelId="{7E7C6A73-C2C7-4DD6-9308-8FF8E0A3FC27}" type="pres">
      <dgm:prSet presAssocID="{64338D75-4A46-44AF-A38F-68056B1487E1}" presName="conn2-1" presStyleLbl="parChTrans1D2" presStyleIdx="0" presStyleCnt="4"/>
      <dgm:spPr/>
    </dgm:pt>
    <dgm:pt modelId="{3289AC52-A028-499C-B95F-3B92F3B3BA81}" type="pres">
      <dgm:prSet presAssocID="{64338D75-4A46-44AF-A38F-68056B1487E1}" presName="connTx" presStyleLbl="parChTrans1D2" presStyleIdx="0" presStyleCnt="4"/>
      <dgm:spPr/>
    </dgm:pt>
    <dgm:pt modelId="{E30BF210-FD06-4348-A254-5FC1F6728FB6}" type="pres">
      <dgm:prSet presAssocID="{9416FE46-6202-4E88-98DE-6E5CB084D77C}" presName="root2" presStyleCnt="0"/>
      <dgm:spPr/>
    </dgm:pt>
    <dgm:pt modelId="{804F6EF4-1ED3-4FEF-90F2-5463EEA61C11}" type="pres">
      <dgm:prSet presAssocID="{9416FE46-6202-4E88-98DE-6E5CB084D77C}" presName="LevelTwoTextNode" presStyleLbl="node2" presStyleIdx="0" presStyleCnt="4" custScaleX="184696" custScaleY="18014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5AD6B42-B142-4734-8A58-D1A33307B8D1}" type="pres">
      <dgm:prSet presAssocID="{9416FE46-6202-4E88-98DE-6E5CB084D77C}" presName="level3hierChild" presStyleCnt="0"/>
      <dgm:spPr/>
    </dgm:pt>
    <dgm:pt modelId="{C91995EB-0BD3-426E-A3E6-F8A754AEDD4B}" type="pres">
      <dgm:prSet presAssocID="{DF2540EF-CDD0-4687-B2DF-D850942E006C}" presName="conn2-1" presStyleLbl="parChTrans1D3" presStyleIdx="0" presStyleCnt="11"/>
      <dgm:spPr/>
    </dgm:pt>
    <dgm:pt modelId="{8D5317A7-7F0E-4DCF-8A5F-6DD9F03C5941}" type="pres">
      <dgm:prSet presAssocID="{DF2540EF-CDD0-4687-B2DF-D850942E006C}" presName="connTx" presStyleLbl="parChTrans1D3" presStyleIdx="0" presStyleCnt="11"/>
      <dgm:spPr/>
    </dgm:pt>
    <dgm:pt modelId="{8A5023DC-A899-46EF-81F9-386E3E899AA5}" type="pres">
      <dgm:prSet presAssocID="{03393191-E9EF-4963-B443-9ACA70ADE08A}" presName="root2" presStyleCnt="0"/>
      <dgm:spPr/>
    </dgm:pt>
    <dgm:pt modelId="{17A49327-B465-4086-AE18-59CA319D953A}" type="pres">
      <dgm:prSet presAssocID="{03393191-E9EF-4963-B443-9ACA70ADE08A}" presName="LevelTwoTextNode" presStyleLbl="node3" presStyleIdx="0" presStyleCnt="11" custScaleX="198134" custScaleY="136618">
        <dgm:presLayoutVars>
          <dgm:chPref val="3"/>
        </dgm:presLayoutVars>
      </dgm:prSet>
      <dgm:spPr/>
    </dgm:pt>
    <dgm:pt modelId="{1A22C553-0851-4405-A10F-1AF7464D6676}" type="pres">
      <dgm:prSet presAssocID="{03393191-E9EF-4963-B443-9ACA70ADE08A}" presName="level3hierChild" presStyleCnt="0"/>
      <dgm:spPr/>
    </dgm:pt>
    <dgm:pt modelId="{5C01108D-73EF-4B51-8E07-85BC609B8356}" type="pres">
      <dgm:prSet presAssocID="{5D874406-DC31-459D-85C8-58FA63D58CD4}" presName="conn2-1" presStyleLbl="parChTrans1D4" presStyleIdx="0" presStyleCnt="22"/>
      <dgm:spPr/>
    </dgm:pt>
    <dgm:pt modelId="{144AAF61-5815-4406-AEAC-CD65981103C8}" type="pres">
      <dgm:prSet presAssocID="{5D874406-DC31-459D-85C8-58FA63D58CD4}" presName="connTx" presStyleLbl="parChTrans1D4" presStyleIdx="0" presStyleCnt="22"/>
      <dgm:spPr/>
    </dgm:pt>
    <dgm:pt modelId="{3ADA4D2F-9AF8-4097-9D2D-2A3B77EA7B44}" type="pres">
      <dgm:prSet presAssocID="{18729F71-E9CE-4A00-BE0D-C03206E0CCD4}" presName="root2" presStyleCnt="0"/>
      <dgm:spPr/>
    </dgm:pt>
    <dgm:pt modelId="{C8FBE4AA-BEBF-4734-88AF-A6C4504012EB}" type="pres">
      <dgm:prSet presAssocID="{18729F71-E9CE-4A00-BE0D-C03206E0CCD4}" presName="LevelTwoTextNode" presStyleLbl="node4" presStyleIdx="0" presStyleCnt="22" custScaleX="34878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4FAB794-198C-403F-B6A4-EB023A5C40B6}" type="pres">
      <dgm:prSet presAssocID="{18729F71-E9CE-4A00-BE0D-C03206E0CCD4}" presName="level3hierChild" presStyleCnt="0"/>
      <dgm:spPr/>
    </dgm:pt>
    <dgm:pt modelId="{6C762DBD-41CE-48D7-99F6-8B294D02F43E}" type="pres">
      <dgm:prSet presAssocID="{8B7416DD-42F4-4904-A1CE-8978217AF806}" presName="conn2-1" presStyleLbl="parChTrans1D4" presStyleIdx="1" presStyleCnt="22"/>
      <dgm:spPr/>
    </dgm:pt>
    <dgm:pt modelId="{D6045F61-3485-4AB3-8814-7AAA5B24C987}" type="pres">
      <dgm:prSet presAssocID="{8B7416DD-42F4-4904-A1CE-8978217AF806}" presName="connTx" presStyleLbl="parChTrans1D4" presStyleIdx="1" presStyleCnt="22"/>
      <dgm:spPr/>
    </dgm:pt>
    <dgm:pt modelId="{72567A11-49B9-4089-87E7-7D59356D009E}" type="pres">
      <dgm:prSet presAssocID="{059F37D7-D854-4F22-ABAA-7FDD35AB92EF}" presName="root2" presStyleCnt="0"/>
      <dgm:spPr/>
    </dgm:pt>
    <dgm:pt modelId="{DB78EC75-4F21-4F30-BF1C-9E109273F980}" type="pres">
      <dgm:prSet presAssocID="{059F37D7-D854-4F22-ABAA-7FDD35AB92EF}" presName="LevelTwoTextNode" presStyleLbl="node4" presStyleIdx="1" presStyleCnt="22" custScaleX="30908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EFD9D8B-CF88-4BA4-9DD4-E54CD5552DD9}" type="pres">
      <dgm:prSet presAssocID="{059F37D7-D854-4F22-ABAA-7FDD35AB92EF}" presName="level3hierChild" presStyleCnt="0"/>
      <dgm:spPr/>
    </dgm:pt>
    <dgm:pt modelId="{702615AB-E9AE-4D99-87CF-468AE4C051B6}" type="pres">
      <dgm:prSet presAssocID="{79885158-4CC2-4A29-8612-7A43A595B46F}" presName="conn2-1" presStyleLbl="parChTrans1D4" presStyleIdx="2" presStyleCnt="22"/>
      <dgm:spPr/>
    </dgm:pt>
    <dgm:pt modelId="{4FBAA7BA-5BF7-4A34-9809-78E9BB473C39}" type="pres">
      <dgm:prSet presAssocID="{79885158-4CC2-4A29-8612-7A43A595B46F}" presName="connTx" presStyleLbl="parChTrans1D4" presStyleIdx="2" presStyleCnt="22"/>
      <dgm:spPr/>
    </dgm:pt>
    <dgm:pt modelId="{105A221D-41F4-46A8-97B1-01B5E6C20898}" type="pres">
      <dgm:prSet presAssocID="{FB5CFEEB-77C0-43AD-AA47-15C0867878A8}" presName="root2" presStyleCnt="0"/>
      <dgm:spPr/>
    </dgm:pt>
    <dgm:pt modelId="{7E457214-2C94-47F4-B92C-A7D5F31F4D4B}" type="pres">
      <dgm:prSet presAssocID="{FB5CFEEB-77C0-43AD-AA47-15C0867878A8}" presName="LevelTwoTextNode" presStyleLbl="node4" presStyleIdx="2" presStyleCnt="22" custScaleX="297232">
        <dgm:presLayoutVars>
          <dgm:chPref val="3"/>
        </dgm:presLayoutVars>
      </dgm:prSet>
      <dgm:spPr/>
    </dgm:pt>
    <dgm:pt modelId="{90D7EE85-BEE9-41F2-96A0-8FE677A0A816}" type="pres">
      <dgm:prSet presAssocID="{FB5CFEEB-77C0-43AD-AA47-15C0867878A8}" presName="level3hierChild" presStyleCnt="0"/>
      <dgm:spPr/>
    </dgm:pt>
    <dgm:pt modelId="{26D31218-BF78-49E8-A83F-204E364981E4}" type="pres">
      <dgm:prSet presAssocID="{8F606E15-432A-4D10-A3A9-A2F2022C93CF}" presName="conn2-1" presStyleLbl="parChTrans1D3" presStyleIdx="1" presStyleCnt="11"/>
      <dgm:spPr/>
    </dgm:pt>
    <dgm:pt modelId="{E4BA2FF3-714D-4710-B7A7-B31E1FA61C4B}" type="pres">
      <dgm:prSet presAssocID="{8F606E15-432A-4D10-A3A9-A2F2022C93CF}" presName="connTx" presStyleLbl="parChTrans1D3" presStyleIdx="1" presStyleCnt="11"/>
      <dgm:spPr/>
    </dgm:pt>
    <dgm:pt modelId="{FDCBFAC2-F3A2-49B4-86E8-EF20949DDF2D}" type="pres">
      <dgm:prSet presAssocID="{67E1E8DE-FCA0-44D0-B7EE-09C6881D6A6A}" presName="root2" presStyleCnt="0"/>
      <dgm:spPr/>
    </dgm:pt>
    <dgm:pt modelId="{FEE657B4-F044-4331-BF87-FD9915D1AB0D}" type="pres">
      <dgm:prSet presAssocID="{67E1E8DE-FCA0-44D0-B7EE-09C6881D6A6A}" presName="LevelTwoTextNode" presStyleLbl="node3" presStyleIdx="1" presStyleCnt="11" custScaleX="150435" custScaleY="112492">
        <dgm:presLayoutVars>
          <dgm:chPref val="3"/>
        </dgm:presLayoutVars>
      </dgm:prSet>
      <dgm:spPr/>
    </dgm:pt>
    <dgm:pt modelId="{E3299406-E5A0-4BAA-A2C9-2A5C47CBF2F9}" type="pres">
      <dgm:prSet presAssocID="{67E1E8DE-FCA0-44D0-B7EE-09C6881D6A6A}" presName="level3hierChild" presStyleCnt="0"/>
      <dgm:spPr/>
    </dgm:pt>
    <dgm:pt modelId="{9E300397-2974-44DB-91D0-1289D2203CB4}" type="pres">
      <dgm:prSet presAssocID="{C4C292A8-2B3D-4F30-9C02-1B299941B452}" presName="conn2-1" presStyleLbl="parChTrans1D4" presStyleIdx="3" presStyleCnt="22"/>
      <dgm:spPr/>
    </dgm:pt>
    <dgm:pt modelId="{6546B7C0-9BE3-4C74-A845-F2C3CD9F6774}" type="pres">
      <dgm:prSet presAssocID="{C4C292A8-2B3D-4F30-9C02-1B299941B452}" presName="connTx" presStyleLbl="parChTrans1D4" presStyleIdx="3" presStyleCnt="22"/>
      <dgm:spPr/>
    </dgm:pt>
    <dgm:pt modelId="{8C79A447-0525-484A-A030-E5D4A7E77FD1}" type="pres">
      <dgm:prSet presAssocID="{129ED250-6019-47F3-9B2F-603197457A6C}" presName="root2" presStyleCnt="0"/>
      <dgm:spPr/>
    </dgm:pt>
    <dgm:pt modelId="{05C847CB-2D12-406F-BCFE-1C4F06D7A36F}" type="pres">
      <dgm:prSet presAssocID="{129ED250-6019-47F3-9B2F-603197457A6C}" presName="LevelTwoTextNode" presStyleLbl="node4" presStyleIdx="3" presStyleCnt="22" custScaleX="22856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E7EBD4C-D33C-46ED-A491-AD68837856CC}" type="pres">
      <dgm:prSet presAssocID="{129ED250-6019-47F3-9B2F-603197457A6C}" presName="level3hierChild" presStyleCnt="0"/>
      <dgm:spPr/>
    </dgm:pt>
    <dgm:pt modelId="{7F8123B9-8202-4C64-9AC4-AA3E5D0091F9}" type="pres">
      <dgm:prSet presAssocID="{9917BF64-BB7D-4DEC-A606-64FB95E3C0BB}" presName="conn2-1" presStyleLbl="parChTrans1D4" presStyleIdx="4" presStyleCnt="22"/>
      <dgm:spPr/>
    </dgm:pt>
    <dgm:pt modelId="{5E1D1874-210A-48DD-B98B-95157E215D2F}" type="pres">
      <dgm:prSet presAssocID="{9917BF64-BB7D-4DEC-A606-64FB95E3C0BB}" presName="connTx" presStyleLbl="parChTrans1D4" presStyleIdx="4" presStyleCnt="22"/>
      <dgm:spPr/>
    </dgm:pt>
    <dgm:pt modelId="{A15D680E-46F0-4016-A092-31AC25F0DEBA}" type="pres">
      <dgm:prSet presAssocID="{8E346D0E-3675-4CC3-B764-6A16F4805661}" presName="root2" presStyleCnt="0"/>
      <dgm:spPr/>
    </dgm:pt>
    <dgm:pt modelId="{C1C6884D-7773-4DDC-A971-A5EC2FFC77FB}" type="pres">
      <dgm:prSet presAssocID="{8E346D0E-3675-4CC3-B764-6A16F4805661}" presName="LevelTwoTextNode" presStyleLbl="node4" presStyleIdx="4" presStyleCnt="22" custScaleX="23251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C25D163-9338-4859-9C82-94D07F0CF491}" type="pres">
      <dgm:prSet presAssocID="{8E346D0E-3675-4CC3-B764-6A16F4805661}" presName="level3hierChild" presStyleCnt="0"/>
      <dgm:spPr/>
    </dgm:pt>
    <dgm:pt modelId="{AA5D1B12-D0BA-4755-8A66-933665D7BCEC}" type="pres">
      <dgm:prSet presAssocID="{21B89BD4-FF0B-4608-84F4-CA6AD9E25203}" presName="conn2-1" presStyleLbl="parChTrans1D3" presStyleIdx="2" presStyleCnt="11"/>
      <dgm:spPr/>
    </dgm:pt>
    <dgm:pt modelId="{F9BBD73D-7C13-41BE-88CC-B72CCD6258FE}" type="pres">
      <dgm:prSet presAssocID="{21B89BD4-FF0B-4608-84F4-CA6AD9E25203}" presName="connTx" presStyleLbl="parChTrans1D3" presStyleIdx="2" presStyleCnt="11"/>
      <dgm:spPr/>
    </dgm:pt>
    <dgm:pt modelId="{98680482-0C64-4537-9084-AFDD575CEDB3}" type="pres">
      <dgm:prSet presAssocID="{7AF3370F-1F17-42D8-8F03-823881AB29CE}" presName="root2" presStyleCnt="0"/>
      <dgm:spPr/>
    </dgm:pt>
    <dgm:pt modelId="{0A5D2EBC-DF5F-427C-A1F8-69BE41B3A89B}" type="pres">
      <dgm:prSet presAssocID="{7AF3370F-1F17-42D8-8F03-823881AB29CE}" presName="LevelTwoTextNode" presStyleLbl="node3" presStyleIdx="2" presStyleCnt="11" custScaleX="143469" custScaleY="16433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90FA41D-6661-44E0-A853-A8A2C802B978}" type="pres">
      <dgm:prSet presAssocID="{7AF3370F-1F17-42D8-8F03-823881AB29CE}" presName="level3hierChild" presStyleCnt="0"/>
      <dgm:spPr/>
    </dgm:pt>
    <dgm:pt modelId="{25169AC6-03BA-4C84-9DF4-10ECA426480B}" type="pres">
      <dgm:prSet presAssocID="{FD6B6094-0BBC-4A0F-9153-A1F77520549A}" presName="conn2-1" presStyleLbl="parChTrans1D4" presStyleIdx="5" presStyleCnt="22"/>
      <dgm:spPr/>
    </dgm:pt>
    <dgm:pt modelId="{4572114A-3764-4F9A-97BB-34CE74B908E6}" type="pres">
      <dgm:prSet presAssocID="{FD6B6094-0BBC-4A0F-9153-A1F77520549A}" presName="connTx" presStyleLbl="parChTrans1D4" presStyleIdx="5" presStyleCnt="22"/>
      <dgm:spPr/>
    </dgm:pt>
    <dgm:pt modelId="{57BFE618-8D4B-4549-9597-91A02ED850CD}" type="pres">
      <dgm:prSet presAssocID="{47B8B372-8B6F-43B7-9ECA-07E28F903C09}" presName="root2" presStyleCnt="0"/>
      <dgm:spPr/>
    </dgm:pt>
    <dgm:pt modelId="{8A0572EC-1F01-4E93-85F8-D308167688F4}" type="pres">
      <dgm:prSet presAssocID="{47B8B372-8B6F-43B7-9ECA-07E28F903C09}" presName="LevelTwoTextNode" presStyleLbl="node4" presStyleIdx="5" presStyleCnt="22">
        <dgm:presLayoutVars>
          <dgm:chPref val="3"/>
        </dgm:presLayoutVars>
      </dgm:prSet>
      <dgm:spPr/>
    </dgm:pt>
    <dgm:pt modelId="{FA274311-DC36-4E4B-9E93-9FC9E2530020}" type="pres">
      <dgm:prSet presAssocID="{47B8B372-8B6F-43B7-9ECA-07E28F903C09}" presName="level3hierChild" presStyleCnt="0"/>
      <dgm:spPr/>
    </dgm:pt>
    <dgm:pt modelId="{654CF331-9E6B-4F58-8E3F-ED4452E00BAF}" type="pres">
      <dgm:prSet presAssocID="{B2C15CFB-F3AF-4BD0-9F23-B08E4F6789F1}" presName="conn2-1" presStyleLbl="parChTrans1D4" presStyleIdx="6" presStyleCnt="22"/>
      <dgm:spPr/>
    </dgm:pt>
    <dgm:pt modelId="{58CFDC17-E627-4C06-B787-518699E1E345}" type="pres">
      <dgm:prSet presAssocID="{B2C15CFB-F3AF-4BD0-9F23-B08E4F6789F1}" presName="connTx" presStyleLbl="parChTrans1D4" presStyleIdx="6" presStyleCnt="22"/>
      <dgm:spPr/>
    </dgm:pt>
    <dgm:pt modelId="{7E6037BF-F627-48F9-BF83-656F2F159C4A}" type="pres">
      <dgm:prSet presAssocID="{2E81C3A9-CF43-44ED-A55B-8651EF3856C8}" presName="root2" presStyleCnt="0"/>
      <dgm:spPr/>
    </dgm:pt>
    <dgm:pt modelId="{39219F29-0065-47D6-A817-4F1F9DD7306D}" type="pres">
      <dgm:prSet presAssocID="{2E81C3A9-CF43-44ED-A55B-8651EF3856C8}" presName="LevelTwoTextNode" presStyleLbl="node4" presStyleIdx="6" presStyleCnt="22">
        <dgm:presLayoutVars>
          <dgm:chPref val="3"/>
        </dgm:presLayoutVars>
      </dgm:prSet>
      <dgm:spPr/>
    </dgm:pt>
    <dgm:pt modelId="{CC3A4195-8E35-4144-8D81-5953D68EFCC5}" type="pres">
      <dgm:prSet presAssocID="{2E81C3A9-CF43-44ED-A55B-8651EF3856C8}" presName="level3hierChild" presStyleCnt="0"/>
      <dgm:spPr/>
    </dgm:pt>
    <dgm:pt modelId="{BB6E6A44-D4AC-4296-B8AE-246A4FC025AD}" type="pres">
      <dgm:prSet presAssocID="{F59E1B17-B11D-44F5-A991-A0C491653A6B}" presName="conn2-1" presStyleLbl="parChTrans1D4" presStyleIdx="7" presStyleCnt="22"/>
      <dgm:spPr/>
    </dgm:pt>
    <dgm:pt modelId="{796924C5-41C1-43A1-A6A0-1068FA1EDD38}" type="pres">
      <dgm:prSet presAssocID="{F59E1B17-B11D-44F5-A991-A0C491653A6B}" presName="connTx" presStyleLbl="parChTrans1D4" presStyleIdx="7" presStyleCnt="22"/>
      <dgm:spPr/>
    </dgm:pt>
    <dgm:pt modelId="{DFC919E3-1ED7-4CC7-9F29-335389C2B090}" type="pres">
      <dgm:prSet presAssocID="{E9919549-0ADF-453F-9864-EA9175344F0E}" presName="root2" presStyleCnt="0"/>
      <dgm:spPr/>
    </dgm:pt>
    <dgm:pt modelId="{FFF1F71C-5351-453D-A2F2-51D7821B6A39}" type="pres">
      <dgm:prSet presAssocID="{E9919549-0ADF-453F-9864-EA9175344F0E}" presName="LevelTwoTextNode" presStyleLbl="node4" presStyleIdx="7" presStyleCnt="22">
        <dgm:presLayoutVars>
          <dgm:chPref val="3"/>
        </dgm:presLayoutVars>
      </dgm:prSet>
      <dgm:spPr/>
    </dgm:pt>
    <dgm:pt modelId="{EFE40A00-E66F-4408-8226-C1AD07E1F769}" type="pres">
      <dgm:prSet presAssocID="{E9919549-0ADF-453F-9864-EA9175344F0E}" presName="level3hierChild" presStyleCnt="0"/>
      <dgm:spPr/>
    </dgm:pt>
    <dgm:pt modelId="{E5DA6F1D-F926-448C-8400-256DABFCAD98}" type="pres">
      <dgm:prSet presAssocID="{40C09A2A-8B07-4D7B-8BAB-311B1C0831E8}" presName="conn2-1" presStyleLbl="parChTrans1D2" presStyleIdx="1" presStyleCnt="4"/>
      <dgm:spPr/>
    </dgm:pt>
    <dgm:pt modelId="{D2FF8946-801A-4530-B123-76454CC54FD4}" type="pres">
      <dgm:prSet presAssocID="{40C09A2A-8B07-4D7B-8BAB-311B1C0831E8}" presName="connTx" presStyleLbl="parChTrans1D2" presStyleIdx="1" presStyleCnt="4"/>
      <dgm:spPr/>
    </dgm:pt>
    <dgm:pt modelId="{00ED3353-57B4-45DD-81B6-AD2E73493454}" type="pres">
      <dgm:prSet presAssocID="{1FD42243-3B1A-4A71-B138-35E5D8B6C119}" presName="root2" presStyleCnt="0"/>
      <dgm:spPr/>
    </dgm:pt>
    <dgm:pt modelId="{B65947E5-C20E-4B2E-A909-18C2A1F60E1B}" type="pres">
      <dgm:prSet presAssocID="{1FD42243-3B1A-4A71-B138-35E5D8B6C119}" presName="LevelTwoTextNode" presStyleLbl="node2" presStyleIdx="1" presStyleCnt="4" custScaleX="182986" custScaleY="13457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7FF257E-F220-4D93-AC67-0D36C0175D34}" type="pres">
      <dgm:prSet presAssocID="{1FD42243-3B1A-4A71-B138-35E5D8B6C119}" presName="level3hierChild" presStyleCnt="0"/>
      <dgm:spPr/>
    </dgm:pt>
    <dgm:pt modelId="{CE68E15C-BCFF-4AF0-9364-308650406726}" type="pres">
      <dgm:prSet presAssocID="{30DCAB2B-59B5-4DC1-B29D-13B15A968422}" presName="conn2-1" presStyleLbl="parChTrans1D3" presStyleIdx="3" presStyleCnt="11"/>
      <dgm:spPr/>
    </dgm:pt>
    <dgm:pt modelId="{56EDB75A-2357-41C5-B635-2D19A80C9D77}" type="pres">
      <dgm:prSet presAssocID="{30DCAB2B-59B5-4DC1-B29D-13B15A968422}" presName="connTx" presStyleLbl="parChTrans1D3" presStyleIdx="3" presStyleCnt="11"/>
      <dgm:spPr/>
    </dgm:pt>
    <dgm:pt modelId="{050E7642-78E4-416D-9361-5073B9BF1B24}" type="pres">
      <dgm:prSet presAssocID="{F041E749-5365-413B-9D9D-99DC9F62EBD6}" presName="root2" presStyleCnt="0"/>
      <dgm:spPr/>
    </dgm:pt>
    <dgm:pt modelId="{FF3F3AEE-E9CF-460E-9EB0-F2D13ABFE5A3}" type="pres">
      <dgm:prSet presAssocID="{F041E749-5365-413B-9D9D-99DC9F62EBD6}" presName="LevelTwoTextNode" presStyleLbl="node3" presStyleIdx="3" presStyleCnt="11" custScaleX="171085" custScaleY="15294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39AF847-9E73-4E76-8144-5FEDF42EF2FC}" type="pres">
      <dgm:prSet presAssocID="{F041E749-5365-413B-9D9D-99DC9F62EBD6}" presName="level3hierChild" presStyleCnt="0"/>
      <dgm:spPr/>
    </dgm:pt>
    <dgm:pt modelId="{6BEB1C48-3B70-44A3-98EE-ECE30B943F4E}" type="pres">
      <dgm:prSet presAssocID="{8783AC20-ED02-4E14-A716-F218FB718B9A}" presName="conn2-1" presStyleLbl="parChTrans1D4" presStyleIdx="8" presStyleCnt="22"/>
      <dgm:spPr/>
    </dgm:pt>
    <dgm:pt modelId="{FD619693-63F2-44A5-9A3A-8759D00C25D9}" type="pres">
      <dgm:prSet presAssocID="{8783AC20-ED02-4E14-A716-F218FB718B9A}" presName="connTx" presStyleLbl="parChTrans1D4" presStyleIdx="8" presStyleCnt="22"/>
      <dgm:spPr/>
    </dgm:pt>
    <dgm:pt modelId="{89F1F5C3-B6A2-4E83-A10D-66D0221993F9}" type="pres">
      <dgm:prSet presAssocID="{02EE60E3-17F6-40C3-8FFA-01BA373584B8}" presName="root2" presStyleCnt="0"/>
      <dgm:spPr/>
    </dgm:pt>
    <dgm:pt modelId="{2A920D6F-21C2-461A-819C-EE878F71ABF3}" type="pres">
      <dgm:prSet presAssocID="{02EE60E3-17F6-40C3-8FFA-01BA373584B8}" presName="LevelTwoTextNode" presStyleLbl="node4" presStyleIdx="8" presStyleCnt="22" custScaleX="152198" custScaleY="138018">
        <dgm:presLayoutVars>
          <dgm:chPref val="3"/>
        </dgm:presLayoutVars>
      </dgm:prSet>
      <dgm:spPr/>
    </dgm:pt>
    <dgm:pt modelId="{F8B06F24-E10B-48A8-899E-7A08290711CC}" type="pres">
      <dgm:prSet presAssocID="{02EE60E3-17F6-40C3-8FFA-01BA373584B8}" presName="level3hierChild" presStyleCnt="0"/>
      <dgm:spPr/>
    </dgm:pt>
    <dgm:pt modelId="{DE8F5AC4-D72A-4C83-8C2E-7A975F97CCEE}" type="pres">
      <dgm:prSet presAssocID="{4CE7EDD7-74F0-47E8-97C6-129B7CB82665}" presName="conn2-1" presStyleLbl="parChTrans1D3" presStyleIdx="4" presStyleCnt="11"/>
      <dgm:spPr/>
    </dgm:pt>
    <dgm:pt modelId="{8739B94A-0683-4594-83A2-F3EC763A9CB6}" type="pres">
      <dgm:prSet presAssocID="{4CE7EDD7-74F0-47E8-97C6-129B7CB82665}" presName="connTx" presStyleLbl="parChTrans1D3" presStyleIdx="4" presStyleCnt="11"/>
      <dgm:spPr/>
    </dgm:pt>
    <dgm:pt modelId="{08F76751-DD6B-497E-8992-C2FBA7AE1715}" type="pres">
      <dgm:prSet presAssocID="{780D8649-E6F6-49FB-B3B4-CFE8ED4245FA}" presName="root2" presStyleCnt="0"/>
      <dgm:spPr/>
    </dgm:pt>
    <dgm:pt modelId="{13AFA082-6403-4785-B398-DF8084FB9847}" type="pres">
      <dgm:prSet presAssocID="{780D8649-E6F6-49FB-B3B4-CFE8ED4245FA}" presName="LevelTwoTextNode" presStyleLbl="node3" presStyleIdx="4" presStyleCnt="11" custScaleX="174782" custScaleY="119830">
        <dgm:presLayoutVars>
          <dgm:chPref val="3"/>
        </dgm:presLayoutVars>
      </dgm:prSet>
      <dgm:spPr/>
    </dgm:pt>
    <dgm:pt modelId="{13BFDA4B-E41C-4408-A7A6-AB93A8A37F55}" type="pres">
      <dgm:prSet presAssocID="{780D8649-E6F6-49FB-B3B4-CFE8ED4245FA}" presName="level3hierChild" presStyleCnt="0"/>
      <dgm:spPr/>
    </dgm:pt>
    <dgm:pt modelId="{AC6845D3-6963-4AD4-9500-EED3F879380E}" type="pres">
      <dgm:prSet presAssocID="{92D9A911-D771-41A4-89F0-9C69FE65A0CE}" presName="conn2-1" presStyleLbl="parChTrans1D4" presStyleIdx="9" presStyleCnt="22"/>
      <dgm:spPr/>
    </dgm:pt>
    <dgm:pt modelId="{4BB52AEE-C4F2-453C-B852-9EFCC29279C4}" type="pres">
      <dgm:prSet presAssocID="{92D9A911-D771-41A4-89F0-9C69FE65A0CE}" presName="connTx" presStyleLbl="parChTrans1D4" presStyleIdx="9" presStyleCnt="22"/>
      <dgm:spPr/>
    </dgm:pt>
    <dgm:pt modelId="{8BDE21EA-A3B3-4574-80EB-10FEA759696B}" type="pres">
      <dgm:prSet presAssocID="{D7BCCA7B-7E17-42B4-9168-E84D9FD1C478}" presName="root2" presStyleCnt="0"/>
      <dgm:spPr/>
    </dgm:pt>
    <dgm:pt modelId="{26D198A1-74E1-4ED8-AC31-3439B51AE058}" type="pres">
      <dgm:prSet presAssocID="{D7BCCA7B-7E17-42B4-9168-E84D9FD1C478}" presName="LevelTwoTextNode" presStyleLbl="node4" presStyleIdx="9" presStyleCnt="22" custScaleX="146455">
        <dgm:presLayoutVars>
          <dgm:chPref val="3"/>
        </dgm:presLayoutVars>
      </dgm:prSet>
      <dgm:spPr/>
    </dgm:pt>
    <dgm:pt modelId="{F81BD1FE-ECF8-44D9-A0DA-956C6579FC9E}" type="pres">
      <dgm:prSet presAssocID="{D7BCCA7B-7E17-42B4-9168-E84D9FD1C478}" presName="level3hierChild" presStyleCnt="0"/>
      <dgm:spPr/>
    </dgm:pt>
    <dgm:pt modelId="{BD98F9A5-3A2F-4BBB-96C7-923EEC0B956F}" type="pres">
      <dgm:prSet presAssocID="{98B369CA-5A5E-4766-A297-B96FB21F7AE2}" presName="conn2-1" presStyleLbl="parChTrans1D4" presStyleIdx="10" presStyleCnt="22"/>
      <dgm:spPr/>
    </dgm:pt>
    <dgm:pt modelId="{FA2BB184-E912-4823-83FB-0D1CE9DE5026}" type="pres">
      <dgm:prSet presAssocID="{98B369CA-5A5E-4766-A297-B96FB21F7AE2}" presName="connTx" presStyleLbl="parChTrans1D4" presStyleIdx="10" presStyleCnt="22"/>
      <dgm:spPr/>
    </dgm:pt>
    <dgm:pt modelId="{44A933A7-10B0-4AB6-B514-DAC4C3673ACE}" type="pres">
      <dgm:prSet presAssocID="{8BE9E504-8A3B-439E-B175-BA98878B097B}" presName="root2" presStyleCnt="0"/>
      <dgm:spPr/>
    </dgm:pt>
    <dgm:pt modelId="{87E2EA9D-F8C0-433E-A480-103561725404}" type="pres">
      <dgm:prSet presAssocID="{8BE9E504-8A3B-439E-B175-BA98878B097B}" presName="LevelTwoTextNode" presStyleLbl="node4" presStyleIdx="10" presStyleCnt="22" custScaleX="17016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6E828EC-76BD-4C17-8D75-BBFF8E1B23C9}" type="pres">
      <dgm:prSet presAssocID="{8BE9E504-8A3B-439E-B175-BA98878B097B}" presName="level3hierChild" presStyleCnt="0"/>
      <dgm:spPr/>
    </dgm:pt>
    <dgm:pt modelId="{984E6CA5-CCB4-41D0-9B3A-8333375584F7}" type="pres">
      <dgm:prSet presAssocID="{0F9CDD27-3C17-4239-9759-C79DA4FCABD2}" presName="conn2-1" presStyleLbl="parChTrans1D3" presStyleIdx="5" presStyleCnt="11"/>
      <dgm:spPr/>
    </dgm:pt>
    <dgm:pt modelId="{C428C9B3-DD7C-4D99-9B94-70709FB412B3}" type="pres">
      <dgm:prSet presAssocID="{0F9CDD27-3C17-4239-9759-C79DA4FCABD2}" presName="connTx" presStyleLbl="parChTrans1D3" presStyleIdx="5" presStyleCnt="11"/>
      <dgm:spPr/>
    </dgm:pt>
    <dgm:pt modelId="{0D50753F-E0C1-4237-8457-49070F2AD50E}" type="pres">
      <dgm:prSet presAssocID="{ECC438E8-CA1E-4C0D-8F7E-9B1DEA6FE979}" presName="root2" presStyleCnt="0"/>
      <dgm:spPr/>
    </dgm:pt>
    <dgm:pt modelId="{9E526046-A106-42AB-B4BA-3CA7A4C80466}" type="pres">
      <dgm:prSet presAssocID="{ECC438E8-CA1E-4C0D-8F7E-9B1DEA6FE979}" presName="LevelTwoTextNode" presStyleLbl="node3" presStyleIdx="5" presStyleCnt="11" custScaleX="205710" custScaleY="213181">
        <dgm:presLayoutVars>
          <dgm:chPref val="3"/>
        </dgm:presLayoutVars>
      </dgm:prSet>
      <dgm:spPr/>
    </dgm:pt>
    <dgm:pt modelId="{9CBDF7BA-09B8-4130-A1EF-066C23DFCA88}" type="pres">
      <dgm:prSet presAssocID="{ECC438E8-CA1E-4C0D-8F7E-9B1DEA6FE979}" presName="level3hierChild" presStyleCnt="0"/>
      <dgm:spPr/>
    </dgm:pt>
    <dgm:pt modelId="{52B9A6EB-9DC9-4092-AAE2-559FDD1FD6A5}" type="pres">
      <dgm:prSet presAssocID="{02A3D488-D8D2-4FFB-AD7B-EA2B041EDA9C}" presName="conn2-1" presStyleLbl="parChTrans1D4" presStyleIdx="11" presStyleCnt="22"/>
      <dgm:spPr/>
    </dgm:pt>
    <dgm:pt modelId="{01A30D32-2CEA-4755-8404-C37F7BAB17CB}" type="pres">
      <dgm:prSet presAssocID="{02A3D488-D8D2-4FFB-AD7B-EA2B041EDA9C}" presName="connTx" presStyleLbl="parChTrans1D4" presStyleIdx="11" presStyleCnt="22"/>
      <dgm:spPr/>
    </dgm:pt>
    <dgm:pt modelId="{BB6EC505-936B-47C7-842C-015F9F4CCB6E}" type="pres">
      <dgm:prSet presAssocID="{AD00EFBB-D470-4557-A40C-511D16232E1B}" presName="root2" presStyleCnt="0"/>
      <dgm:spPr/>
    </dgm:pt>
    <dgm:pt modelId="{2D0BFFCF-E4DB-4B4F-B657-E7F64018034A}" type="pres">
      <dgm:prSet presAssocID="{AD00EFBB-D470-4557-A40C-511D16232E1B}" presName="LevelTwoTextNode" presStyleLbl="node4" presStyleIdx="11" presStyleCnt="22" custScaleX="153477">
        <dgm:presLayoutVars>
          <dgm:chPref val="3"/>
        </dgm:presLayoutVars>
      </dgm:prSet>
      <dgm:spPr/>
    </dgm:pt>
    <dgm:pt modelId="{7E38E55B-5B6C-47B1-9947-2B5ABC0F49A0}" type="pres">
      <dgm:prSet presAssocID="{AD00EFBB-D470-4557-A40C-511D16232E1B}" presName="level3hierChild" presStyleCnt="0"/>
      <dgm:spPr/>
    </dgm:pt>
    <dgm:pt modelId="{4F9C96A2-7D36-4945-8247-5119AA682988}" type="pres">
      <dgm:prSet presAssocID="{7A57DFC0-A68B-407C-95EC-D79DCB89EBAE}" presName="conn2-1" presStyleLbl="parChTrans1D4" presStyleIdx="12" presStyleCnt="22"/>
      <dgm:spPr/>
    </dgm:pt>
    <dgm:pt modelId="{4462050E-531F-4B83-A884-197C1F6A6C4A}" type="pres">
      <dgm:prSet presAssocID="{7A57DFC0-A68B-407C-95EC-D79DCB89EBAE}" presName="connTx" presStyleLbl="parChTrans1D4" presStyleIdx="12" presStyleCnt="22"/>
      <dgm:spPr/>
    </dgm:pt>
    <dgm:pt modelId="{380FDD06-2418-4F98-802A-D07F08BF133B}" type="pres">
      <dgm:prSet presAssocID="{095791B5-B60A-4C83-B17E-5D12E18E2A58}" presName="root2" presStyleCnt="0"/>
      <dgm:spPr/>
    </dgm:pt>
    <dgm:pt modelId="{3CEF7108-7AB3-42B6-A810-61FAC8685740}" type="pres">
      <dgm:prSet presAssocID="{095791B5-B60A-4C83-B17E-5D12E18E2A58}" presName="LevelTwoTextNode" presStyleLbl="node4" presStyleIdx="12" presStyleCnt="22" custScaleX="157428">
        <dgm:presLayoutVars>
          <dgm:chPref val="3"/>
        </dgm:presLayoutVars>
      </dgm:prSet>
      <dgm:spPr/>
    </dgm:pt>
    <dgm:pt modelId="{EB62928B-D882-4E78-B9D7-FFAB0DCCC2ED}" type="pres">
      <dgm:prSet presAssocID="{095791B5-B60A-4C83-B17E-5D12E18E2A58}" presName="level3hierChild" presStyleCnt="0"/>
      <dgm:spPr/>
    </dgm:pt>
    <dgm:pt modelId="{E23D39C7-32F5-4022-AA66-1EA3E63D0F0D}" type="pres">
      <dgm:prSet presAssocID="{91B7F1CF-44D0-4811-BDFC-5F514261716A}" presName="conn2-1" presStyleLbl="parChTrans1D4" presStyleIdx="13" presStyleCnt="22"/>
      <dgm:spPr/>
    </dgm:pt>
    <dgm:pt modelId="{8EE5F658-4CE0-4E91-899E-707662120860}" type="pres">
      <dgm:prSet presAssocID="{91B7F1CF-44D0-4811-BDFC-5F514261716A}" presName="connTx" presStyleLbl="parChTrans1D4" presStyleIdx="13" presStyleCnt="22"/>
      <dgm:spPr/>
    </dgm:pt>
    <dgm:pt modelId="{8E2D769F-0A8B-4196-9455-85FCB7F91E07}" type="pres">
      <dgm:prSet presAssocID="{C9AFA006-2A98-463B-B1C7-2D55517A1BFA}" presName="root2" presStyleCnt="0"/>
      <dgm:spPr/>
    </dgm:pt>
    <dgm:pt modelId="{AB5288A7-0979-42C9-9B80-77D5D564E824}" type="pres">
      <dgm:prSet presAssocID="{C9AFA006-2A98-463B-B1C7-2D55517A1BFA}" presName="LevelTwoTextNode" presStyleLbl="node4" presStyleIdx="13" presStyleCnt="22" custScaleX="173235">
        <dgm:presLayoutVars>
          <dgm:chPref val="3"/>
        </dgm:presLayoutVars>
      </dgm:prSet>
      <dgm:spPr/>
    </dgm:pt>
    <dgm:pt modelId="{5F417A7F-5683-400A-9BBF-98DFDA1CECDA}" type="pres">
      <dgm:prSet presAssocID="{C9AFA006-2A98-463B-B1C7-2D55517A1BFA}" presName="level3hierChild" presStyleCnt="0"/>
      <dgm:spPr/>
    </dgm:pt>
    <dgm:pt modelId="{155F17F3-3CAE-417D-86EF-BA55B4AFCC5F}" type="pres">
      <dgm:prSet presAssocID="{8A93DB1C-4F3A-466B-99D2-6B9B4DDA2589}" presName="conn2-1" presStyleLbl="parChTrans1D2" presStyleIdx="2" presStyleCnt="4"/>
      <dgm:spPr/>
    </dgm:pt>
    <dgm:pt modelId="{EF91B825-7833-4990-931B-23A37A7AE039}" type="pres">
      <dgm:prSet presAssocID="{8A93DB1C-4F3A-466B-99D2-6B9B4DDA2589}" presName="connTx" presStyleLbl="parChTrans1D2" presStyleIdx="2" presStyleCnt="4"/>
      <dgm:spPr/>
    </dgm:pt>
    <dgm:pt modelId="{2D569AE3-3FC9-43DD-9D3C-B7DE1EF59433}" type="pres">
      <dgm:prSet presAssocID="{B0A442B6-41F1-4031-AE9C-BE5DB9E6AB62}" presName="root2" presStyleCnt="0"/>
      <dgm:spPr/>
    </dgm:pt>
    <dgm:pt modelId="{CAABB850-3FB7-4837-A9EF-3F1E4F7A0B03}" type="pres">
      <dgm:prSet presAssocID="{B0A442B6-41F1-4031-AE9C-BE5DB9E6AB62}" presName="LevelTwoTextNode" presStyleLbl="node2" presStyleIdx="2" presStyleCnt="4" custScaleX="151372" custScaleY="176709">
        <dgm:presLayoutVars>
          <dgm:chPref val="3"/>
        </dgm:presLayoutVars>
      </dgm:prSet>
      <dgm:spPr/>
    </dgm:pt>
    <dgm:pt modelId="{1A4632CF-76EB-4E01-9B0E-0B1F07F53485}" type="pres">
      <dgm:prSet presAssocID="{B0A442B6-41F1-4031-AE9C-BE5DB9E6AB62}" presName="level3hierChild" presStyleCnt="0"/>
      <dgm:spPr/>
    </dgm:pt>
    <dgm:pt modelId="{4CA23FEE-1371-4D58-B59D-EDC60A5010DB}" type="pres">
      <dgm:prSet presAssocID="{CFF7E558-CE4D-4C40-AC51-118EC16060A7}" presName="conn2-1" presStyleLbl="parChTrans1D3" presStyleIdx="6" presStyleCnt="11"/>
      <dgm:spPr/>
    </dgm:pt>
    <dgm:pt modelId="{934221E9-BAF2-4059-9E75-B2024048A5F4}" type="pres">
      <dgm:prSet presAssocID="{CFF7E558-CE4D-4C40-AC51-118EC16060A7}" presName="connTx" presStyleLbl="parChTrans1D3" presStyleIdx="6" presStyleCnt="11"/>
      <dgm:spPr/>
    </dgm:pt>
    <dgm:pt modelId="{D76B1563-20E8-4B9E-A2C3-AAD07D4310BC}" type="pres">
      <dgm:prSet presAssocID="{F9042F2D-7B40-4686-A6D8-F64CB3D2E411}" presName="root2" presStyleCnt="0"/>
      <dgm:spPr/>
    </dgm:pt>
    <dgm:pt modelId="{8846077B-7A7E-466E-B56F-56099EDFA27E}" type="pres">
      <dgm:prSet presAssocID="{F9042F2D-7B40-4686-A6D8-F64CB3D2E411}" presName="LevelTwoTextNode" presStyleLbl="node3" presStyleIdx="6" presStyleCnt="11" custScaleX="191665" custScaleY="134430">
        <dgm:presLayoutVars>
          <dgm:chPref val="3"/>
        </dgm:presLayoutVars>
      </dgm:prSet>
      <dgm:spPr/>
    </dgm:pt>
    <dgm:pt modelId="{B7E034F9-9ECC-4C34-A246-2BDA5FD8E137}" type="pres">
      <dgm:prSet presAssocID="{F9042F2D-7B40-4686-A6D8-F64CB3D2E411}" presName="level3hierChild" presStyleCnt="0"/>
      <dgm:spPr/>
    </dgm:pt>
    <dgm:pt modelId="{5C314B39-D443-4B26-9F72-73CFD99B977A}" type="pres">
      <dgm:prSet presAssocID="{623B9D93-DCA2-4AB3-AB3B-90A48A0B064B}" presName="conn2-1" presStyleLbl="parChTrans1D4" presStyleIdx="14" presStyleCnt="22"/>
      <dgm:spPr/>
    </dgm:pt>
    <dgm:pt modelId="{C28676AD-AEC9-432B-AEDE-1288D0E71B58}" type="pres">
      <dgm:prSet presAssocID="{623B9D93-DCA2-4AB3-AB3B-90A48A0B064B}" presName="connTx" presStyleLbl="parChTrans1D4" presStyleIdx="14" presStyleCnt="22"/>
      <dgm:spPr/>
    </dgm:pt>
    <dgm:pt modelId="{4601858A-0226-4B3D-8A80-0F9AF6B699F6}" type="pres">
      <dgm:prSet presAssocID="{938D3E42-48EA-431C-8B0D-CF71FE218E0A}" presName="root2" presStyleCnt="0"/>
      <dgm:spPr/>
    </dgm:pt>
    <dgm:pt modelId="{E2C61DE9-1DEB-4822-BE13-51A308D6DA4C}" type="pres">
      <dgm:prSet presAssocID="{938D3E42-48EA-431C-8B0D-CF71FE218E0A}" presName="LevelTwoTextNode" presStyleLbl="node4" presStyleIdx="14" presStyleCnt="22" custScaleX="173237">
        <dgm:presLayoutVars>
          <dgm:chPref val="3"/>
        </dgm:presLayoutVars>
      </dgm:prSet>
      <dgm:spPr/>
    </dgm:pt>
    <dgm:pt modelId="{C0F7616D-6C12-45B4-BEA9-B8B746B4AF84}" type="pres">
      <dgm:prSet presAssocID="{938D3E42-48EA-431C-8B0D-CF71FE218E0A}" presName="level3hierChild" presStyleCnt="0"/>
      <dgm:spPr/>
    </dgm:pt>
    <dgm:pt modelId="{82E3DEA7-25F4-433B-95C4-402661E4935F}" type="pres">
      <dgm:prSet presAssocID="{66612CAE-97B1-4D8A-90BE-50FE99632BAF}" presName="conn2-1" presStyleLbl="parChTrans1D4" presStyleIdx="15" presStyleCnt="22"/>
      <dgm:spPr/>
    </dgm:pt>
    <dgm:pt modelId="{EC8B815B-217B-4AF5-B0BB-5EEB82E64381}" type="pres">
      <dgm:prSet presAssocID="{66612CAE-97B1-4D8A-90BE-50FE99632BAF}" presName="connTx" presStyleLbl="parChTrans1D4" presStyleIdx="15" presStyleCnt="22"/>
      <dgm:spPr/>
    </dgm:pt>
    <dgm:pt modelId="{DA5A01E0-B366-4F66-A95D-F114C6DEC62A}" type="pres">
      <dgm:prSet presAssocID="{0625A6F1-BC66-41A9-B0C6-F2B8EB7BFB85}" presName="root2" presStyleCnt="0"/>
      <dgm:spPr/>
    </dgm:pt>
    <dgm:pt modelId="{4138D4BF-9D53-4582-A3CC-57B98562D0F2}" type="pres">
      <dgm:prSet presAssocID="{0625A6F1-BC66-41A9-B0C6-F2B8EB7BFB85}" presName="LevelTwoTextNode" presStyleLbl="node4" presStyleIdx="15" presStyleCnt="22" custScaleX="14952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6D92D99-9A44-4A39-9009-287313335FDF}" type="pres">
      <dgm:prSet presAssocID="{0625A6F1-BC66-41A9-B0C6-F2B8EB7BFB85}" presName="level3hierChild" presStyleCnt="0"/>
      <dgm:spPr/>
    </dgm:pt>
    <dgm:pt modelId="{956BCE18-F3BF-41F6-80B9-E66D9CA5406E}" type="pres">
      <dgm:prSet presAssocID="{09FCF39E-6B47-4AF6-929B-B8158035CD08}" presName="conn2-1" presStyleLbl="parChTrans1D3" presStyleIdx="7" presStyleCnt="11"/>
      <dgm:spPr/>
    </dgm:pt>
    <dgm:pt modelId="{A739FA8C-4B6B-4853-88E0-51ADDD3AF595}" type="pres">
      <dgm:prSet presAssocID="{09FCF39E-6B47-4AF6-929B-B8158035CD08}" presName="connTx" presStyleLbl="parChTrans1D3" presStyleIdx="7" presStyleCnt="11"/>
      <dgm:spPr/>
    </dgm:pt>
    <dgm:pt modelId="{2A42117A-2EF7-4607-B6C3-C1F096B4E4A8}" type="pres">
      <dgm:prSet presAssocID="{155BA576-4087-40DA-8183-BE816F9A43A5}" presName="root2" presStyleCnt="0"/>
      <dgm:spPr/>
    </dgm:pt>
    <dgm:pt modelId="{6341056C-6F7E-480F-95D5-306F8BCADF3E}" type="pres">
      <dgm:prSet presAssocID="{155BA576-4087-40DA-8183-BE816F9A43A5}" presName="LevelTwoTextNode" presStyleLbl="node3" presStyleIdx="7" presStyleCnt="11" custScaleX="196212" custScaleY="178649">
        <dgm:presLayoutVars>
          <dgm:chPref val="3"/>
        </dgm:presLayoutVars>
      </dgm:prSet>
      <dgm:spPr/>
    </dgm:pt>
    <dgm:pt modelId="{0AA1C717-F87E-4898-B865-382A457CBC99}" type="pres">
      <dgm:prSet presAssocID="{155BA576-4087-40DA-8183-BE816F9A43A5}" presName="level3hierChild" presStyleCnt="0"/>
      <dgm:spPr/>
    </dgm:pt>
    <dgm:pt modelId="{F0457B95-106B-4A16-AFBA-9BB1A4797364}" type="pres">
      <dgm:prSet presAssocID="{CF800F8C-ED24-433E-A807-1703DD441E27}" presName="conn2-1" presStyleLbl="parChTrans1D4" presStyleIdx="16" presStyleCnt="22"/>
      <dgm:spPr/>
    </dgm:pt>
    <dgm:pt modelId="{17498074-8A53-4BF6-BCA1-C49741781D28}" type="pres">
      <dgm:prSet presAssocID="{CF800F8C-ED24-433E-A807-1703DD441E27}" presName="connTx" presStyleLbl="parChTrans1D4" presStyleIdx="16" presStyleCnt="22"/>
      <dgm:spPr/>
    </dgm:pt>
    <dgm:pt modelId="{54ED78FC-842C-4BFC-ADC2-FFB601CE7247}" type="pres">
      <dgm:prSet presAssocID="{30D02358-A75F-42F5-B5C5-F16B12E0546A}" presName="root2" presStyleCnt="0"/>
      <dgm:spPr/>
    </dgm:pt>
    <dgm:pt modelId="{5A39AD3B-CACC-45C8-A317-7EF508D64B9B}" type="pres">
      <dgm:prSet presAssocID="{30D02358-A75F-42F5-B5C5-F16B12E0546A}" presName="LevelTwoTextNode" presStyleLbl="node4" presStyleIdx="16" presStyleCnt="22" custScaleX="230405">
        <dgm:presLayoutVars>
          <dgm:chPref val="3"/>
        </dgm:presLayoutVars>
      </dgm:prSet>
      <dgm:spPr/>
    </dgm:pt>
    <dgm:pt modelId="{4EEF62E3-5C39-4E32-8061-4758AE6EF7A7}" type="pres">
      <dgm:prSet presAssocID="{30D02358-A75F-42F5-B5C5-F16B12E0546A}" presName="level3hierChild" presStyleCnt="0"/>
      <dgm:spPr/>
    </dgm:pt>
    <dgm:pt modelId="{FA14AC9D-B2EA-49F5-A1F5-6EB0391E5DA6}" type="pres">
      <dgm:prSet presAssocID="{06C9A5A1-16FE-42D9-A4DB-A6A9B6CC57B4}" presName="conn2-1" presStyleLbl="parChTrans1D4" presStyleIdx="17" presStyleCnt="22"/>
      <dgm:spPr/>
    </dgm:pt>
    <dgm:pt modelId="{AC56E21E-E405-42BF-A32C-D6C59E83AE06}" type="pres">
      <dgm:prSet presAssocID="{06C9A5A1-16FE-42D9-A4DB-A6A9B6CC57B4}" presName="connTx" presStyleLbl="parChTrans1D4" presStyleIdx="17" presStyleCnt="22"/>
      <dgm:spPr/>
    </dgm:pt>
    <dgm:pt modelId="{21D33933-C4FD-4C1F-A10E-3288CE838FBE}" type="pres">
      <dgm:prSet presAssocID="{C4E1B35E-184A-4EE1-9126-F17CE7C75B5D}" presName="root2" presStyleCnt="0"/>
      <dgm:spPr/>
    </dgm:pt>
    <dgm:pt modelId="{EC54C1AF-0733-4EE2-8104-F3534EA0D523}" type="pres">
      <dgm:prSet presAssocID="{C4E1B35E-184A-4EE1-9126-F17CE7C75B5D}" presName="LevelTwoTextNode" presStyleLbl="node4" presStyleIdx="17" presStyleCnt="22" custScaleX="25226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A745DEC-6093-469B-8361-4356CD502B67}" type="pres">
      <dgm:prSet presAssocID="{C4E1B35E-184A-4EE1-9126-F17CE7C75B5D}" presName="level3hierChild" presStyleCnt="0"/>
      <dgm:spPr/>
    </dgm:pt>
    <dgm:pt modelId="{D1C32452-B5F6-4501-BAF0-0A0ADA7DBC69}" type="pres">
      <dgm:prSet presAssocID="{B6E56DE9-921D-4F20-8F60-32668F04F82A}" presName="conn2-1" presStyleLbl="parChTrans1D3" presStyleIdx="8" presStyleCnt="11"/>
      <dgm:spPr/>
    </dgm:pt>
    <dgm:pt modelId="{BA58BB99-F2EA-48B0-9CB0-74EA034C7181}" type="pres">
      <dgm:prSet presAssocID="{B6E56DE9-921D-4F20-8F60-32668F04F82A}" presName="connTx" presStyleLbl="parChTrans1D3" presStyleIdx="8" presStyleCnt="11"/>
      <dgm:spPr/>
    </dgm:pt>
    <dgm:pt modelId="{265B1026-82A8-48D3-B8D1-D654E547C149}" type="pres">
      <dgm:prSet presAssocID="{2413FCB3-3025-4796-B9DD-6E196DBF7D87}" presName="root2" presStyleCnt="0"/>
      <dgm:spPr/>
    </dgm:pt>
    <dgm:pt modelId="{220ACCE4-903A-463B-BC31-FED0E0340A37}" type="pres">
      <dgm:prSet presAssocID="{2413FCB3-3025-4796-B9DD-6E196DBF7D87}" presName="LevelTwoTextNode" presStyleLbl="node3" presStyleIdx="8" presStyleCnt="11" custScaleX="223929" custScaleY="17578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A89ACB2-21AE-458D-BF55-47D9674B4350}" type="pres">
      <dgm:prSet presAssocID="{2413FCB3-3025-4796-B9DD-6E196DBF7D87}" presName="level3hierChild" presStyleCnt="0"/>
      <dgm:spPr/>
    </dgm:pt>
    <dgm:pt modelId="{C21DF2BF-F94E-4ECE-990F-522FD50BB2DE}" type="pres">
      <dgm:prSet presAssocID="{32B06750-88AC-404C-A3B3-CF0F4434C6A8}" presName="conn2-1" presStyleLbl="parChTrans1D4" presStyleIdx="18" presStyleCnt="22"/>
      <dgm:spPr/>
    </dgm:pt>
    <dgm:pt modelId="{4CB80591-2489-439B-BCCC-B4CB11617A00}" type="pres">
      <dgm:prSet presAssocID="{32B06750-88AC-404C-A3B3-CF0F4434C6A8}" presName="connTx" presStyleLbl="parChTrans1D4" presStyleIdx="18" presStyleCnt="22"/>
      <dgm:spPr/>
    </dgm:pt>
    <dgm:pt modelId="{E4BF7B4D-13E3-4226-AE7A-FAD62F547098}" type="pres">
      <dgm:prSet presAssocID="{C828BD94-DDB1-40BF-B0CE-FD4D211E16F0}" presName="root2" presStyleCnt="0"/>
      <dgm:spPr/>
    </dgm:pt>
    <dgm:pt modelId="{2BF69549-E4DC-478D-87F9-A47C14C5350F}" type="pres">
      <dgm:prSet presAssocID="{C828BD94-DDB1-40BF-B0CE-FD4D211E16F0}" presName="LevelTwoTextNode" presStyleLbl="node4" presStyleIdx="18" presStyleCnt="22" custScaleX="34711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90B51AC-7EAF-4C2F-AED2-E8C72B08CC58}" type="pres">
      <dgm:prSet presAssocID="{C828BD94-DDB1-40BF-B0CE-FD4D211E16F0}" presName="level3hierChild" presStyleCnt="0"/>
      <dgm:spPr/>
    </dgm:pt>
    <dgm:pt modelId="{22FDF891-13DB-4542-8DB6-A1096A435520}" type="pres">
      <dgm:prSet presAssocID="{FDC30771-EB93-4C6A-8504-B2A8AA1883E8}" presName="conn2-1" presStyleLbl="parChTrans1D4" presStyleIdx="19" presStyleCnt="22"/>
      <dgm:spPr/>
    </dgm:pt>
    <dgm:pt modelId="{BE1EC00B-FDD8-41FB-A7E5-354A14537770}" type="pres">
      <dgm:prSet presAssocID="{FDC30771-EB93-4C6A-8504-B2A8AA1883E8}" presName="connTx" presStyleLbl="parChTrans1D4" presStyleIdx="19" presStyleCnt="22"/>
      <dgm:spPr/>
    </dgm:pt>
    <dgm:pt modelId="{3F0AF954-BA74-4051-9F7C-985376398DA9}" type="pres">
      <dgm:prSet presAssocID="{8022206D-C9F3-4E39-8FCD-F1A970624972}" presName="root2" presStyleCnt="0"/>
      <dgm:spPr/>
    </dgm:pt>
    <dgm:pt modelId="{4350ED4C-2677-4DFF-908D-633D71E5FCAA}" type="pres">
      <dgm:prSet presAssocID="{8022206D-C9F3-4E39-8FCD-F1A970624972}" presName="LevelTwoTextNode" presStyleLbl="node4" presStyleIdx="19" presStyleCnt="22" custScaleX="24436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3D1D533-3A46-4AFC-AB7B-F833BB27F8A5}" type="pres">
      <dgm:prSet presAssocID="{8022206D-C9F3-4E39-8FCD-F1A970624972}" presName="level3hierChild" presStyleCnt="0"/>
      <dgm:spPr/>
    </dgm:pt>
    <dgm:pt modelId="{1D8440FD-A797-4A49-BFD3-FC01C766746D}" type="pres">
      <dgm:prSet presAssocID="{BB4609DC-5F44-4D5A-87B7-AE150B0CD018}" presName="conn2-1" presStyleLbl="parChTrans1D2" presStyleIdx="3" presStyleCnt="4"/>
      <dgm:spPr/>
    </dgm:pt>
    <dgm:pt modelId="{665B1FE6-8C6D-4675-BB61-E0C1CFE481DC}" type="pres">
      <dgm:prSet presAssocID="{BB4609DC-5F44-4D5A-87B7-AE150B0CD018}" presName="connTx" presStyleLbl="parChTrans1D2" presStyleIdx="3" presStyleCnt="4"/>
      <dgm:spPr/>
    </dgm:pt>
    <dgm:pt modelId="{1BC081BE-F47F-49C6-8C0F-C4D34AA288B6}" type="pres">
      <dgm:prSet presAssocID="{1AC065DD-52CF-4C45-8430-7EFAD7709620}" presName="root2" presStyleCnt="0"/>
      <dgm:spPr/>
    </dgm:pt>
    <dgm:pt modelId="{570B8611-A6FA-4F34-892D-EE018FD3518A}" type="pres">
      <dgm:prSet presAssocID="{1AC065DD-52CF-4C45-8430-7EFAD7709620}" presName="LevelTwoTextNode" presStyleLbl="node2" presStyleIdx="3" presStyleCnt="4" custScaleX="163228" custScaleY="12459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8FD4614-7B6C-48FA-AC22-F3C5778B9D41}" type="pres">
      <dgm:prSet presAssocID="{1AC065DD-52CF-4C45-8430-7EFAD7709620}" presName="level3hierChild" presStyleCnt="0"/>
      <dgm:spPr/>
    </dgm:pt>
    <dgm:pt modelId="{DDBEC637-E64C-422C-B053-5D078344EFE5}" type="pres">
      <dgm:prSet presAssocID="{BAAE1E07-EE20-4D30-8C69-A132B514B20C}" presName="conn2-1" presStyleLbl="parChTrans1D3" presStyleIdx="9" presStyleCnt="11"/>
      <dgm:spPr/>
    </dgm:pt>
    <dgm:pt modelId="{8DAA4D16-DC2E-4633-9462-9308941083F4}" type="pres">
      <dgm:prSet presAssocID="{BAAE1E07-EE20-4D30-8C69-A132B514B20C}" presName="connTx" presStyleLbl="parChTrans1D3" presStyleIdx="9" presStyleCnt="11"/>
      <dgm:spPr/>
    </dgm:pt>
    <dgm:pt modelId="{21958047-23C3-44A9-B2E2-4347F53E2C50}" type="pres">
      <dgm:prSet presAssocID="{2460EA2D-2CC2-45BB-AFB5-9545E51AC89D}" presName="root2" presStyleCnt="0"/>
      <dgm:spPr/>
    </dgm:pt>
    <dgm:pt modelId="{0C469FB8-4740-419B-8778-DE2981664F64}" type="pres">
      <dgm:prSet presAssocID="{2460EA2D-2CC2-45BB-AFB5-9545E51AC89D}" presName="LevelTwoTextNode" presStyleLbl="node3" presStyleIdx="9" presStyleCnt="11" custScaleX="221922" custScaleY="16241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1973765-F722-4300-95D6-B8C5A91B202F}" type="pres">
      <dgm:prSet presAssocID="{2460EA2D-2CC2-45BB-AFB5-9545E51AC89D}" presName="level3hierChild" presStyleCnt="0"/>
      <dgm:spPr/>
    </dgm:pt>
    <dgm:pt modelId="{E2B9F520-FE4F-4E36-BBF9-C7A2FF80091B}" type="pres">
      <dgm:prSet presAssocID="{76F1D3AB-22B6-4DD2-B9C3-DA2555A43CC6}" presName="conn2-1" presStyleLbl="parChTrans1D4" presStyleIdx="20" presStyleCnt="22"/>
      <dgm:spPr/>
    </dgm:pt>
    <dgm:pt modelId="{2A4C8C2F-0485-4CF2-A70F-483CDF873DBD}" type="pres">
      <dgm:prSet presAssocID="{76F1D3AB-22B6-4DD2-B9C3-DA2555A43CC6}" presName="connTx" presStyleLbl="parChTrans1D4" presStyleIdx="20" presStyleCnt="22"/>
      <dgm:spPr/>
    </dgm:pt>
    <dgm:pt modelId="{CD4EE2A9-8A53-4FC3-A620-F387A9ABE0BB}" type="pres">
      <dgm:prSet presAssocID="{70ED31E3-D79F-4269-8E89-885824AC6FC4}" presName="root2" presStyleCnt="0"/>
      <dgm:spPr/>
    </dgm:pt>
    <dgm:pt modelId="{D7B6A95C-88FC-4902-9DF7-16B87AECE04E}" type="pres">
      <dgm:prSet presAssocID="{70ED31E3-D79F-4269-8E89-885824AC6FC4}" presName="LevelTwoTextNode" presStyleLbl="node4" presStyleIdx="20" presStyleCnt="22" custScaleX="185972">
        <dgm:presLayoutVars>
          <dgm:chPref val="3"/>
        </dgm:presLayoutVars>
      </dgm:prSet>
      <dgm:spPr/>
    </dgm:pt>
    <dgm:pt modelId="{F26F5C3C-0279-46B9-9E13-C542D741DB43}" type="pres">
      <dgm:prSet presAssocID="{70ED31E3-D79F-4269-8E89-885824AC6FC4}" presName="level3hierChild" presStyleCnt="0"/>
      <dgm:spPr/>
    </dgm:pt>
    <dgm:pt modelId="{199C43A9-D50D-43C1-978E-B077D2B13F56}" type="pres">
      <dgm:prSet presAssocID="{E60354BF-3308-4E72-B24F-695819543A23}" presName="conn2-1" presStyleLbl="parChTrans1D3" presStyleIdx="10" presStyleCnt="11"/>
      <dgm:spPr/>
    </dgm:pt>
    <dgm:pt modelId="{78F0C10F-1612-4968-9B4E-00685E0DB52A}" type="pres">
      <dgm:prSet presAssocID="{E60354BF-3308-4E72-B24F-695819543A23}" presName="connTx" presStyleLbl="parChTrans1D3" presStyleIdx="10" presStyleCnt="11"/>
      <dgm:spPr/>
    </dgm:pt>
    <dgm:pt modelId="{2C22D356-18AF-4755-BD34-EACA7D01739E}" type="pres">
      <dgm:prSet presAssocID="{3AFD79D5-A89C-4CB9-80A6-6833A3320EDF}" presName="root2" presStyleCnt="0"/>
      <dgm:spPr/>
    </dgm:pt>
    <dgm:pt modelId="{6879D3F4-07A2-4DCB-B3FE-99169F505AB5}" type="pres">
      <dgm:prSet presAssocID="{3AFD79D5-A89C-4CB9-80A6-6833A3320EDF}" presName="LevelTwoTextNode" presStyleLbl="node3" presStyleIdx="10" presStyleCnt="11" custScaleX="237111" custScaleY="122169">
        <dgm:presLayoutVars>
          <dgm:chPref val="3"/>
        </dgm:presLayoutVars>
      </dgm:prSet>
      <dgm:spPr/>
    </dgm:pt>
    <dgm:pt modelId="{08101F0A-9497-4490-95EE-98F859793F3A}" type="pres">
      <dgm:prSet presAssocID="{3AFD79D5-A89C-4CB9-80A6-6833A3320EDF}" presName="level3hierChild" presStyleCnt="0"/>
      <dgm:spPr/>
    </dgm:pt>
    <dgm:pt modelId="{F15E198E-9F9D-44F3-BC89-A16159906FB6}" type="pres">
      <dgm:prSet presAssocID="{1E3CD730-1794-4932-BE23-9F2E1819BE50}" presName="conn2-1" presStyleLbl="parChTrans1D4" presStyleIdx="21" presStyleCnt="22"/>
      <dgm:spPr/>
    </dgm:pt>
    <dgm:pt modelId="{8E0BE504-45A2-4FFB-A90E-3E66574AFAB9}" type="pres">
      <dgm:prSet presAssocID="{1E3CD730-1794-4932-BE23-9F2E1819BE50}" presName="connTx" presStyleLbl="parChTrans1D4" presStyleIdx="21" presStyleCnt="22"/>
      <dgm:spPr/>
    </dgm:pt>
    <dgm:pt modelId="{D71FE6D4-FFC9-4D7F-A525-47795EC4DF3B}" type="pres">
      <dgm:prSet presAssocID="{91C2FA80-FB09-44F3-B707-9AF662E13D43}" presName="root2" presStyleCnt="0"/>
      <dgm:spPr/>
    </dgm:pt>
    <dgm:pt modelId="{6FEAE721-910E-4D95-A74F-609F349CE1EC}" type="pres">
      <dgm:prSet presAssocID="{91C2FA80-FB09-44F3-B707-9AF662E13D43}" presName="LevelTwoTextNode" presStyleLbl="node4" presStyleIdx="21" presStyleCnt="22" custScaleX="23734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10D496B-AFC0-4D67-AA14-1F796563371D}" type="pres">
      <dgm:prSet presAssocID="{91C2FA80-FB09-44F3-B707-9AF662E13D43}" presName="level3hierChild" presStyleCnt="0"/>
      <dgm:spPr/>
    </dgm:pt>
  </dgm:ptLst>
  <dgm:cxnLst>
    <dgm:cxn modelId="{934C6200-3F41-4BED-9DE3-0C6AEE9A7C24}" type="presOf" srcId="{C4C292A8-2B3D-4F30-9C02-1B299941B452}" destId="{9E300397-2974-44DB-91D0-1289D2203CB4}" srcOrd="0" destOrd="0" presId="urn:microsoft.com/office/officeart/2005/8/layout/hierarchy2"/>
    <dgm:cxn modelId="{3F8E1CCE-B8C2-4D1A-924C-A55BD23EDB9A}" srcId="{1FD42243-3B1A-4A71-B138-35E5D8B6C119}" destId="{780D8649-E6F6-49FB-B3B4-CFE8ED4245FA}" srcOrd="1" destOrd="0" parTransId="{4CE7EDD7-74F0-47E8-97C6-129B7CB82665}" sibTransId="{B5ADC269-8441-45CD-A4C3-1C44F032DDA1}"/>
    <dgm:cxn modelId="{A052EE48-EE6B-483D-8B63-8D41E5DDD47A}" type="presOf" srcId="{DF2540EF-CDD0-4687-B2DF-D850942E006C}" destId="{8D5317A7-7F0E-4DCF-8A5F-6DD9F03C5941}" srcOrd="1" destOrd="0" presId="urn:microsoft.com/office/officeart/2005/8/layout/hierarchy2"/>
    <dgm:cxn modelId="{C905ED5F-C68E-4A85-95EA-D8F257B4405D}" type="presOf" srcId="{2E81C3A9-CF43-44ED-A55B-8651EF3856C8}" destId="{39219F29-0065-47D6-A817-4F1F9DD7306D}" srcOrd="0" destOrd="0" presId="urn:microsoft.com/office/officeart/2005/8/layout/hierarchy2"/>
    <dgm:cxn modelId="{665E9520-1C15-4C53-9664-44245D7C8724}" type="presOf" srcId="{47B8B372-8B6F-43B7-9ECA-07E28F903C09}" destId="{8A0572EC-1F01-4E93-85F8-D308167688F4}" srcOrd="0" destOrd="0" presId="urn:microsoft.com/office/officeart/2005/8/layout/hierarchy2"/>
    <dgm:cxn modelId="{07047A7A-7302-4F77-B9B2-A8F51237AC99}" srcId="{155BA576-4087-40DA-8183-BE816F9A43A5}" destId="{C4E1B35E-184A-4EE1-9126-F17CE7C75B5D}" srcOrd="1" destOrd="0" parTransId="{06C9A5A1-16FE-42D9-A4DB-A6A9B6CC57B4}" sibTransId="{FCDA40CE-0BAF-4A8A-9BD0-5A4E1388B611}"/>
    <dgm:cxn modelId="{A465E33D-D68F-4232-9A80-487BF82D3E2B}" type="presOf" srcId="{64338D75-4A46-44AF-A38F-68056B1487E1}" destId="{3289AC52-A028-499C-B95F-3B92F3B3BA81}" srcOrd="1" destOrd="0" presId="urn:microsoft.com/office/officeart/2005/8/layout/hierarchy2"/>
    <dgm:cxn modelId="{8DDAA4F7-F973-4791-A8E2-34DAB7327595}" type="presOf" srcId="{1FD42243-3B1A-4A71-B138-35E5D8B6C119}" destId="{B65947E5-C20E-4B2E-A909-18C2A1F60E1B}" srcOrd="0" destOrd="0" presId="urn:microsoft.com/office/officeart/2005/8/layout/hierarchy2"/>
    <dgm:cxn modelId="{EE32C371-1061-42CF-A1F2-4ED411425CD2}" type="presOf" srcId="{BAAE1E07-EE20-4D30-8C69-A132B514B20C}" destId="{DDBEC637-E64C-422C-B053-5D078344EFE5}" srcOrd="0" destOrd="0" presId="urn:microsoft.com/office/officeart/2005/8/layout/hierarchy2"/>
    <dgm:cxn modelId="{9946D76D-2E3F-489B-8B24-63B48C9788C9}" type="presOf" srcId="{095791B5-B60A-4C83-B17E-5D12E18E2A58}" destId="{3CEF7108-7AB3-42B6-A810-61FAC8685740}" srcOrd="0" destOrd="0" presId="urn:microsoft.com/office/officeart/2005/8/layout/hierarchy2"/>
    <dgm:cxn modelId="{F68F399B-57D6-4522-A968-AAAF08AEC2AB}" srcId="{03393191-E9EF-4963-B443-9ACA70ADE08A}" destId="{059F37D7-D854-4F22-ABAA-7FDD35AB92EF}" srcOrd="1" destOrd="0" parTransId="{8B7416DD-42F4-4904-A1CE-8978217AF806}" sibTransId="{447F619E-9180-41F3-9B48-C6BB1EE7583D}"/>
    <dgm:cxn modelId="{85FC8B0F-4AAD-4E77-B798-9E3B40176F05}" type="presOf" srcId="{C4E1B35E-184A-4EE1-9126-F17CE7C75B5D}" destId="{EC54C1AF-0733-4EE2-8104-F3534EA0D523}" srcOrd="0" destOrd="0" presId="urn:microsoft.com/office/officeart/2005/8/layout/hierarchy2"/>
    <dgm:cxn modelId="{C25E2729-DACF-4210-9CD1-5CDBD3A52BBE}" type="presOf" srcId="{E60354BF-3308-4E72-B24F-695819543A23}" destId="{199C43A9-D50D-43C1-978E-B077D2B13F56}" srcOrd="0" destOrd="0" presId="urn:microsoft.com/office/officeart/2005/8/layout/hierarchy2"/>
    <dgm:cxn modelId="{DE55C1BB-C273-4396-A5F1-4FC0D89A9946}" srcId="{780D8649-E6F6-49FB-B3B4-CFE8ED4245FA}" destId="{8BE9E504-8A3B-439E-B175-BA98878B097B}" srcOrd="1" destOrd="0" parTransId="{98B369CA-5A5E-4766-A297-B96FB21F7AE2}" sibTransId="{65819F00-789F-4A7F-A539-06E1C1DDE35D}"/>
    <dgm:cxn modelId="{66FE4689-48F3-4BD7-B3D7-A0CE90B9DBB1}" type="presOf" srcId="{4CE7EDD7-74F0-47E8-97C6-129B7CB82665}" destId="{8739B94A-0683-4594-83A2-F3EC763A9CB6}" srcOrd="1" destOrd="0" presId="urn:microsoft.com/office/officeart/2005/8/layout/hierarchy2"/>
    <dgm:cxn modelId="{59F1F24F-88B8-4095-AEFF-53580D9E0B35}" srcId="{F041E749-5365-413B-9D9D-99DC9F62EBD6}" destId="{02EE60E3-17F6-40C3-8FFA-01BA373584B8}" srcOrd="0" destOrd="0" parTransId="{8783AC20-ED02-4E14-A716-F218FB718B9A}" sibTransId="{22F34F9D-DF95-4739-AC10-9158B0F8BEA7}"/>
    <dgm:cxn modelId="{441D9113-9C21-4C0A-A5C6-0063BE2165A3}" type="presOf" srcId="{66612CAE-97B1-4D8A-90BE-50FE99632BAF}" destId="{EC8B815B-217B-4AF5-B0BB-5EEB82E64381}" srcOrd="1" destOrd="0" presId="urn:microsoft.com/office/officeart/2005/8/layout/hierarchy2"/>
    <dgm:cxn modelId="{727645D6-E8FA-47A6-89AC-BDC6A24E11B6}" srcId="{1AC065DD-52CF-4C45-8430-7EFAD7709620}" destId="{3AFD79D5-A89C-4CB9-80A6-6833A3320EDF}" srcOrd="1" destOrd="0" parTransId="{E60354BF-3308-4E72-B24F-695819543A23}" sibTransId="{B6F2BF4C-3497-454A-9025-641AACA9E7DE}"/>
    <dgm:cxn modelId="{45631DBD-AED5-4338-B386-8BA0358C33A3}" type="presOf" srcId="{8022206D-C9F3-4E39-8FCD-F1A970624972}" destId="{4350ED4C-2677-4DFF-908D-633D71E5FCAA}" srcOrd="0" destOrd="0" presId="urn:microsoft.com/office/officeart/2005/8/layout/hierarchy2"/>
    <dgm:cxn modelId="{71317F14-642F-4140-AEE7-2950592D1558}" type="presOf" srcId="{40C09A2A-8B07-4D7B-8BAB-311B1C0831E8}" destId="{E5DA6F1D-F926-448C-8400-256DABFCAD98}" srcOrd="0" destOrd="0" presId="urn:microsoft.com/office/officeart/2005/8/layout/hierarchy2"/>
    <dgm:cxn modelId="{80A910B2-9AA2-430A-9D97-EEFA5878960D}" type="presOf" srcId="{18729F71-E9CE-4A00-BE0D-C03206E0CCD4}" destId="{C8FBE4AA-BEBF-4734-88AF-A6C4504012EB}" srcOrd="0" destOrd="0" presId="urn:microsoft.com/office/officeart/2005/8/layout/hierarchy2"/>
    <dgm:cxn modelId="{FD56E61A-E4B2-43D4-ABC2-5819396CC522}" type="presOf" srcId="{8783AC20-ED02-4E14-A716-F218FB718B9A}" destId="{6BEB1C48-3B70-44A3-98EE-ECE30B943F4E}" srcOrd="0" destOrd="0" presId="urn:microsoft.com/office/officeart/2005/8/layout/hierarchy2"/>
    <dgm:cxn modelId="{7B34EDA6-1FAD-4F0F-A847-FDFCBD6D0817}" type="presOf" srcId="{F9042F2D-7B40-4686-A6D8-F64CB3D2E411}" destId="{8846077B-7A7E-466E-B56F-56099EDFA27E}" srcOrd="0" destOrd="0" presId="urn:microsoft.com/office/officeart/2005/8/layout/hierarchy2"/>
    <dgm:cxn modelId="{CD2C4BD5-5C70-47DC-8F24-E989B61F97DD}" type="presOf" srcId="{02EE60E3-17F6-40C3-8FFA-01BA373584B8}" destId="{2A920D6F-21C2-461A-819C-EE878F71ABF3}" srcOrd="0" destOrd="0" presId="urn:microsoft.com/office/officeart/2005/8/layout/hierarchy2"/>
    <dgm:cxn modelId="{6D9A8203-29A1-43D0-8B16-BB762A7B154D}" srcId="{6A7F1525-5080-4FC5-A93C-27D7CDA3F27E}" destId="{B0A442B6-41F1-4031-AE9C-BE5DB9E6AB62}" srcOrd="2" destOrd="0" parTransId="{8A93DB1C-4F3A-466B-99D2-6B9B4DDA2589}" sibTransId="{A384311E-4D8A-4936-ACE2-E236F89E5F9F}"/>
    <dgm:cxn modelId="{8944C4F9-99C6-43C0-B4E4-93BE59B84B15}" type="presOf" srcId="{06C9A5A1-16FE-42D9-A4DB-A6A9B6CC57B4}" destId="{AC56E21E-E405-42BF-A32C-D6C59E83AE06}" srcOrd="1" destOrd="0" presId="urn:microsoft.com/office/officeart/2005/8/layout/hierarchy2"/>
    <dgm:cxn modelId="{6E242F8E-F9AA-4BC7-8751-58D89DED7768}" type="presOf" srcId="{6A7F1525-5080-4FC5-A93C-27D7CDA3F27E}" destId="{316C07DB-28EF-4A20-99B9-249BF45DCAC2}" srcOrd="0" destOrd="0" presId="urn:microsoft.com/office/officeart/2005/8/layout/hierarchy2"/>
    <dgm:cxn modelId="{C163401C-E266-496F-A9BC-E4AAC16E4EED}" type="presOf" srcId="{76F1D3AB-22B6-4DD2-B9C3-DA2555A43CC6}" destId="{E2B9F520-FE4F-4E36-BBF9-C7A2FF80091B}" srcOrd="0" destOrd="0" presId="urn:microsoft.com/office/officeart/2005/8/layout/hierarchy2"/>
    <dgm:cxn modelId="{4E4341A0-608D-49ED-B592-BCE0D108F831}" type="presOf" srcId="{98B369CA-5A5E-4766-A297-B96FB21F7AE2}" destId="{BD98F9A5-3A2F-4BBB-96C7-923EEC0B956F}" srcOrd="0" destOrd="0" presId="urn:microsoft.com/office/officeart/2005/8/layout/hierarchy2"/>
    <dgm:cxn modelId="{D5900B9F-0B09-46F4-B276-967E66DFBC25}" srcId="{2460EA2D-2CC2-45BB-AFB5-9545E51AC89D}" destId="{70ED31E3-D79F-4269-8E89-885824AC6FC4}" srcOrd="0" destOrd="0" parTransId="{76F1D3AB-22B6-4DD2-B9C3-DA2555A43CC6}" sibTransId="{18C0719F-F8E7-4079-B2DC-9E0AFBF61D29}"/>
    <dgm:cxn modelId="{A1B4F1C2-6475-4556-B556-CB0B76964033}" type="presOf" srcId="{C4C292A8-2B3D-4F30-9C02-1B299941B452}" destId="{6546B7C0-9BE3-4C74-A845-F2C3CD9F6774}" srcOrd="1" destOrd="0" presId="urn:microsoft.com/office/officeart/2005/8/layout/hierarchy2"/>
    <dgm:cxn modelId="{3E23186C-1D4C-4A5E-A9EB-E3FD5D98323B}" type="presOf" srcId="{7A57DFC0-A68B-407C-95EC-D79DCB89EBAE}" destId="{4462050E-531F-4B83-A884-197C1F6A6C4A}" srcOrd="1" destOrd="0" presId="urn:microsoft.com/office/officeart/2005/8/layout/hierarchy2"/>
    <dgm:cxn modelId="{4658716A-752D-48BC-82EF-511E2FCF3975}" type="presOf" srcId="{8B7416DD-42F4-4904-A1CE-8978217AF806}" destId="{D6045F61-3485-4AB3-8814-7AAA5B24C987}" srcOrd="1" destOrd="0" presId="urn:microsoft.com/office/officeart/2005/8/layout/hierarchy2"/>
    <dgm:cxn modelId="{824E1D06-FDC7-4B69-B21B-07F39CEE3631}" srcId="{B0A442B6-41F1-4031-AE9C-BE5DB9E6AB62}" destId="{F9042F2D-7B40-4686-A6D8-F64CB3D2E411}" srcOrd="0" destOrd="0" parTransId="{CFF7E558-CE4D-4C40-AC51-118EC16060A7}" sibTransId="{CA49E5B0-0FFB-408A-A6B7-9D6918B225CC}"/>
    <dgm:cxn modelId="{182F0462-5F68-4927-ADC6-A103348B57E2}" type="presOf" srcId="{B0A442B6-41F1-4031-AE9C-BE5DB9E6AB62}" destId="{CAABB850-3FB7-4837-A9EF-3F1E4F7A0B03}" srcOrd="0" destOrd="0" presId="urn:microsoft.com/office/officeart/2005/8/layout/hierarchy2"/>
    <dgm:cxn modelId="{636CDD25-A313-42F3-8F02-3B501F42219A}" type="presOf" srcId="{8A93DB1C-4F3A-466B-99D2-6B9B4DDA2589}" destId="{155F17F3-3CAE-417D-86EF-BA55B4AFCC5F}" srcOrd="0" destOrd="0" presId="urn:microsoft.com/office/officeart/2005/8/layout/hierarchy2"/>
    <dgm:cxn modelId="{56EAB1E8-C325-47E9-8E98-5FCA115C3ABD}" type="presOf" srcId="{5D874406-DC31-459D-85C8-58FA63D58CD4}" destId="{144AAF61-5815-4406-AEAC-CD65981103C8}" srcOrd="1" destOrd="0" presId="urn:microsoft.com/office/officeart/2005/8/layout/hierarchy2"/>
    <dgm:cxn modelId="{F2669FD7-5E76-40A9-BF63-920E6BE196B7}" type="presOf" srcId="{09FCF39E-6B47-4AF6-929B-B8158035CD08}" destId="{A739FA8C-4B6B-4853-88E0-51ADDD3AF595}" srcOrd="1" destOrd="0" presId="urn:microsoft.com/office/officeart/2005/8/layout/hierarchy2"/>
    <dgm:cxn modelId="{4433A94F-F988-4857-8623-04CE3CD8416D}" srcId="{ECC438E8-CA1E-4C0D-8F7E-9B1DEA6FE979}" destId="{095791B5-B60A-4C83-B17E-5D12E18E2A58}" srcOrd="1" destOrd="0" parTransId="{7A57DFC0-A68B-407C-95EC-D79DCB89EBAE}" sibTransId="{8D84A937-A228-4C81-AB00-3B0A8A030DE1}"/>
    <dgm:cxn modelId="{01599C23-F31D-458D-B389-A635A5020996}" type="presOf" srcId="{155BA576-4087-40DA-8183-BE816F9A43A5}" destId="{6341056C-6F7E-480F-95D5-306F8BCADF3E}" srcOrd="0" destOrd="0" presId="urn:microsoft.com/office/officeart/2005/8/layout/hierarchy2"/>
    <dgm:cxn modelId="{4E535196-EB14-41EF-B309-8FDA24623830}" type="presOf" srcId="{2413FCB3-3025-4796-B9DD-6E196DBF7D87}" destId="{220ACCE4-903A-463B-BC31-FED0E0340A37}" srcOrd="0" destOrd="0" presId="urn:microsoft.com/office/officeart/2005/8/layout/hierarchy2"/>
    <dgm:cxn modelId="{69646398-DD46-476C-870E-DEA9D6DAE238}" type="presOf" srcId="{98B369CA-5A5E-4766-A297-B96FB21F7AE2}" destId="{FA2BB184-E912-4823-83FB-0D1CE9DE5026}" srcOrd="1" destOrd="0" presId="urn:microsoft.com/office/officeart/2005/8/layout/hierarchy2"/>
    <dgm:cxn modelId="{179CD479-B1CE-4ECA-A878-E567D32D1396}" srcId="{F9042F2D-7B40-4686-A6D8-F64CB3D2E411}" destId="{938D3E42-48EA-431C-8B0D-CF71FE218E0A}" srcOrd="0" destOrd="0" parTransId="{623B9D93-DCA2-4AB3-AB3B-90A48A0B064B}" sibTransId="{35676C8E-4FCC-4909-8336-8C323F7D185A}"/>
    <dgm:cxn modelId="{AC4FB7D9-1BF8-475A-8AAD-9633B197714B}" type="presOf" srcId="{FD6B6094-0BBC-4A0F-9153-A1F77520549A}" destId="{25169AC6-03BA-4C84-9DF4-10ECA426480B}" srcOrd="0" destOrd="0" presId="urn:microsoft.com/office/officeart/2005/8/layout/hierarchy2"/>
    <dgm:cxn modelId="{5BE8B10D-B0E6-4479-8AF0-FB69AA0FB661}" type="presOf" srcId="{FDC30771-EB93-4C6A-8504-B2A8AA1883E8}" destId="{22FDF891-13DB-4542-8DB6-A1096A435520}" srcOrd="0" destOrd="0" presId="urn:microsoft.com/office/officeart/2005/8/layout/hierarchy2"/>
    <dgm:cxn modelId="{029D9141-3AAA-4749-BF2E-20B53297497F}" type="presOf" srcId="{70ED31E3-D79F-4269-8E89-885824AC6FC4}" destId="{D7B6A95C-88FC-4902-9DF7-16B87AECE04E}" srcOrd="0" destOrd="0" presId="urn:microsoft.com/office/officeart/2005/8/layout/hierarchy2"/>
    <dgm:cxn modelId="{BF865740-A38B-41A7-B93A-8FA459D913CC}" type="presOf" srcId="{67E1E8DE-FCA0-44D0-B7EE-09C6881D6A6A}" destId="{FEE657B4-F044-4331-BF87-FD9915D1AB0D}" srcOrd="0" destOrd="0" presId="urn:microsoft.com/office/officeart/2005/8/layout/hierarchy2"/>
    <dgm:cxn modelId="{BBC54AB0-628C-476B-8B9B-F8BB84A77F77}" type="presOf" srcId="{CFF7E558-CE4D-4C40-AC51-118EC16060A7}" destId="{934221E9-BAF2-4059-9E75-B2024048A5F4}" srcOrd="1" destOrd="0" presId="urn:microsoft.com/office/officeart/2005/8/layout/hierarchy2"/>
    <dgm:cxn modelId="{AD8478FF-15D1-407D-94B2-A1CD1F7A03D6}" type="presOf" srcId="{B6E56DE9-921D-4F20-8F60-32668F04F82A}" destId="{BA58BB99-F2EA-48B0-9CB0-74EA034C7181}" srcOrd="1" destOrd="0" presId="urn:microsoft.com/office/officeart/2005/8/layout/hierarchy2"/>
    <dgm:cxn modelId="{1177E372-2E35-4230-AC5F-426C8EF21F13}" type="presOf" srcId="{79885158-4CC2-4A29-8612-7A43A595B46F}" destId="{4FBAA7BA-5BF7-4A34-9809-78E9BB473C39}" srcOrd="1" destOrd="0" presId="urn:microsoft.com/office/officeart/2005/8/layout/hierarchy2"/>
    <dgm:cxn modelId="{E6B929DE-D6FC-439A-B29C-5743DF356D95}" type="presOf" srcId="{2460EA2D-2CC2-45BB-AFB5-9545E51AC89D}" destId="{0C469FB8-4740-419B-8778-DE2981664F64}" srcOrd="0" destOrd="0" presId="urn:microsoft.com/office/officeart/2005/8/layout/hierarchy2"/>
    <dgm:cxn modelId="{2296EE13-13AD-4207-B747-DB84BB8BD8AB}" type="presOf" srcId="{BB4609DC-5F44-4D5A-87B7-AE150B0CD018}" destId="{665B1FE6-8C6D-4675-BB61-E0C1CFE481DC}" srcOrd="1" destOrd="0" presId="urn:microsoft.com/office/officeart/2005/8/layout/hierarchy2"/>
    <dgm:cxn modelId="{545662F6-51EF-49A8-AE12-A921B7741AE2}" type="presOf" srcId="{BAAE1E07-EE20-4D30-8C69-A132B514B20C}" destId="{8DAA4D16-DC2E-4633-9462-9308941083F4}" srcOrd="1" destOrd="0" presId="urn:microsoft.com/office/officeart/2005/8/layout/hierarchy2"/>
    <dgm:cxn modelId="{5634942E-9C19-4F60-B41E-EE836022C65C}" type="presOf" srcId="{623B9D93-DCA2-4AB3-AB3B-90A48A0B064B}" destId="{C28676AD-AEC9-432B-AEDE-1288D0E71B58}" srcOrd="1" destOrd="0" presId="urn:microsoft.com/office/officeart/2005/8/layout/hierarchy2"/>
    <dgm:cxn modelId="{FFB8DD0E-BCCE-47B8-806D-15AE712D3150}" type="presOf" srcId="{F59E1B17-B11D-44F5-A991-A0C491653A6B}" destId="{796924C5-41C1-43A1-A6A0-1068FA1EDD38}" srcOrd="1" destOrd="0" presId="urn:microsoft.com/office/officeart/2005/8/layout/hierarchy2"/>
    <dgm:cxn modelId="{968EA352-FFB3-488B-94C7-7B0A4B683DC3}" type="presOf" srcId="{1E3CD730-1794-4932-BE23-9F2E1819BE50}" destId="{8E0BE504-45A2-4FFB-A90E-3E66574AFAB9}" srcOrd="1" destOrd="0" presId="urn:microsoft.com/office/officeart/2005/8/layout/hierarchy2"/>
    <dgm:cxn modelId="{6479D185-AAA2-46A0-B461-5B9FF8F890EF}" type="presOf" srcId="{21B89BD4-FF0B-4608-84F4-CA6AD9E25203}" destId="{F9BBD73D-7C13-41BE-88CC-B72CCD6258FE}" srcOrd="1" destOrd="0" presId="urn:microsoft.com/office/officeart/2005/8/layout/hierarchy2"/>
    <dgm:cxn modelId="{A6CC14EF-FA99-418C-A17F-39E7989E1206}" srcId="{81CBDF96-93D7-409D-999C-45614B46B7D6}" destId="{6A7F1525-5080-4FC5-A93C-27D7CDA3F27E}" srcOrd="0" destOrd="0" parTransId="{3C66EAE3-6B26-4144-861C-A7D77DD61011}" sibTransId="{C71E0BD4-9A5A-4CEA-A761-32A7E0F2F2E2}"/>
    <dgm:cxn modelId="{CBE6F0AA-7C5F-429D-9568-A0D28D58BC68}" type="presOf" srcId="{B2C15CFB-F3AF-4BD0-9F23-B08E4F6789F1}" destId="{58CFDC17-E627-4C06-B787-518699E1E345}" srcOrd="1" destOrd="0" presId="urn:microsoft.com/office/officeart/2005/8/layout/hierarchy2"/>
    <dgm:cxn modelId="{26593F88-70CA-4DF5-B315-847809BF6949}" srcId="{1FD42243-3B1A-4A71-B138-35E5D8B6C119}" destId="{ECC438E8-CA1E-4C0D-8F7E-9B1DEA6FE979}" srcOrd="2" destOrd="0" parTransId="{0F9CDD27-3C17-4239-9759-C79DA4FCABD2}" sibTransId="{E0260CE7-6DDC-4C75-9D3B-59CC9C6CFF27}"/>
    <dgm:cxn modelId="{98E09104-B4E6-4297-8BCD-365D971E76EF}" srcId="{B0A442B6-41F1-4031-AE9C-BE5DB9E6AB62}" destId="{2413FCB3-3025-4796-B9DD-6E196DBF7D87}" srcOrd="2" destOrd="0" parTransId="{B6E56DE9-921D-4F20-8F60-32668F04F82A}" sibTransId="{1B44113F-72D1-443B-9E26-FA2717165676}"/>
    <dgm:cxn modelId="{D211AD2E-462D-427E-883D-28ED74C64A23}" type="presOf" srcId="{4CE7EDD7-74F0-47E8-97C6-129B7CB82665}" destId="{DE8F5AC4-D72A-4C83-8C2E-7A975F97CCEE}" srcOrd="0" destOrd="0" presId="urn:microsoft.com/office/officeart/2005/8/layout/hierarchy2"/>
    <dgm:cxn modelId="{D19E6DFC-C60B-4FBC-96CA-D0AD13EEE2B2}" type="presOf" srcId="{9917BF64-BB7D-4DEC-A606-64FB95E3C0BB}" destId="{5E1D1874-210A-48DD-B98B-95157E215D2F}" srcOrd="1" destOrd="0" presId="urn:microsoft.com/office/officeart/2005/8/layout/hierarchy2"/>
    <dgm:cxn modelId="{7AB8B608-D78E-4F96-B980-603430ED57FD}" type="presOf" srcId="{92D9A911-D771-41A4-89F0-9C69FE65A0CE}" destId="{AC6845D3-6963-4AD4-9500-EED3F879380E}" srcOrd="0" destOrd="0" presId="urn:microsoft.com/office/officeart/2005/8/layout/hierarchy2"/>
    <dgm:cxn modelId="{19AAECB0-1449-4CC0-BB09-17CF2EF6D4DB}" type="presOf" srcId="{02A3D488-D8D2-4FFB-AD7B-EA2B041EDA9C}" destId="{52B9A6EB-9DC9-4092-AAE2-559FDD1FD6A5}" srcOrd="0" destOrd="0" presId="urn:microsoft.com/office/officeart/2005/8/layout/hierarchy2"/>
    <dgm:cxn modelId="{329C244C-171B-4ED8-8796-141097370EF8}" type="presOf" srcId="{8F606E15-432A-4D10-A3A9-A2F2022C93CF}" destId="{26D31218-BF78-49E8-A83F-204E364981E4}" srcOrd="0" destOrd="0" presId="urn:microsoft.com/office/officeart/2005/8/layout/hierarchy2"/>
    <dgm:cxn modelId="{9A9C15D4-6AAA-41B7-B5C6-6457C66948D9}" type="presOf" srcId="{91C2FA80-FB09-44F3-B707-9AF662E13D43}" destId="{6FEAE721-910E-4D95-A74F-609F349CE1EC}" srcOrd="0" destOrd="0" presId="urn:microsoft.com/office/officeart/2005/8/layout/hierarchy2"/>
    <dgm:cxn modelId="{0797DD66-57F6-42B5-9CA1-3D33EBBDF0CF}" type="presOf" srcId="{66612CAE-97B1-4D8A-90BE-50FE99632BAF}" destId="{82E3DEA7-25F4-433B-95C4-402661E4935F}" srcOrd="0" destOrd="0" presId="urn:microsoft.com/office/officeart/2005/8/layout/hierarchy2"/>
    <dgm:cxn modelId="{E09514F0-6644-44C8-ABB3-F8FB936D40B9}" type="presOf" srcId="{F59E1B17-B11D-44F5-A991-A0C491653A6B}" destId="{BB6E6A44-D4AC-4296-B8AE-246A4FC025AD}" srcOrd="0" destOrd="0" presId="urn:microsoft.com/office/officeart/2005/8/layout/hierarchy2"/>
    <dgm:cxn modelId="{69E10D6E-76E7-46F0-9876-06B1303268DB}" srcId="{1AC065DD-52CF-4C45-8430-7EFAD7709620}" destId="{2460EA2D-2CC2-45BB-AFB5-9545E51AC89D}" srcOrd="0" destOrd="0" parTransId="{BAAE1E07-EE20-4D30-8C69-A132B514B20C}" sibTransId="{8B8FB63A-BEF7-4BED-A312-EBBBEE2CF064}"/>
    <dgm:cxn modelId="{13885ADB-C8B4-4096-8785-BE0EF5CB6E7D}" type="presOf" srcId="{AD00EFBB-D470-4557-A40C-511D16232E1B}" destId="{2D0BFFCF-E4DB-4B4F-B657-E7F64018034A}" srcOrd="0" destOrd="0" presId="urn:microsoft.com/office/officeart/2005/8/layout/hierarchy2"/>
    <dgm:cxn modelId="{AD6A4F52-BBD0-43C6-B7D6-ED525DFBB7C9}" srcId="{67E1E8DE-FCA0-44D0-B7EE-09C6881D6A6A}" destId="{8E346D0E-3675-4CC3-B764-6A16F4805661}" srcOrd="1" destOrd="0" parTransId="{9917BF64-BB7D-4DEC-A606-64FB95E3C0BB}" sibTransId="{522BDDC6-EFF1-41DD-A127-CC9F326E0F6B}"/>
    <dgm:cxn modelId="{7F34C0D8-51C5-4CB6-82D6-5645A84F524D}" type="presOf" srcId="{7A57DFC0-A68B-407C-95EC-D79DCB89EBAE}" destId="{4F9C96A2-7D36-4945-8247-5119AA682988}" srcOrd="0" destOrd="0" presId="urn:microsoft.com/office/officeart/2005/8/layout/hierarchy2"/>
    <dgm:cxn modelId="{78907285-0783-4734-92C3-A46009F9AF40}" srcId="{03393191-E9EF-4963-B443-9ACA70ADE08A}" destId="{FB5CFEEB-77C0-43AD-AA47-15C0867878A8}" srcOrd="2" destOrd="0" parTransId="{79885158-4CC2-4A29-8612-7A43A595B46F}" sibTransId="{CE127E3F-DB13-4682-9ABA-1A0DBEF542F4}"/>
    <dgm:cxn modelId="{A45A8513-ACF5-43B9-AF60-38E491942FEA}" srcId="{9416FE46-6202-4E88-98DE-6E5CB084D77C}" destId="{03393191-E9EF-4963-B443-9ACA70ADE08A}" srcOrd="0" destOrd="0" parTransId="{DF2540EF-CDD0-4687-B2DF-D850942E006C}" sibTransId="{D75BF7C3-7900-4DED-BD6C-093F21A7C4EF}"/>
    <dgm:cxn modelId="{06516FD1-0D5F-4EFA-B7C2-F4EC05026534}" type="presOf" srcId="{32B06750-88AC-404C-A3B3-CF0F4434C6A8}" destId="{4CB80591-2489-439B-BCCC-B4CB11617A00}" srcOrd="1" destOrd="0" presId="urn:microsoft.com/office/officeart/2005/8/layout/hierarchy2"/>
    <dgm:cxn modelId="{43B119E1-3171-4A19-85A3-46D3E75BE3DB}" type="presOf" srcId="{ECC438E8-CA1E-4C0D-8F7E-9B1DEA6FE979}" destId="{9E526046-A106-42AB-B4BA-3CA7A4C80466}" srcOrd="0" destOrd="0" presId="urn:microsoft.com/office/officeart/2005/8/layout/hierarchy2"/>
    <dgm:cxn modelId="{61E43DDE-E7DF-44AF-8CC6-E26BF8FC0686}" type="presOf" srcId="{059F37D7-D854-4F22-ABAA-7FDD35AB92EF}" destId="{DB78EC75-4F21-4F30-BF1C-9E109273F980}" srcOrd="0" destOrd="0" presId="urn:microsoft.com/office/officeart/2005/8/layout/hierarchy2"/>
    <dgm:cxn modelId="{5B95E677-C9F1-43E2-8278-D98A3A2B7BDF}" type="presOf" srcId="{D7BCCA7B-7E17-42B4-9168-E84D9FD1C478}" destId="{26D198A1-74E1-4ED8-AC31-3439B51AE058}" srcOrd="0" destOrd="0" presId="urn:microsoft.com/office/officeart/2005/8/layout/hierarchy2"/>
    <dgm:cxn modelId="{F1118626-6EDB-4D84-9DEC-37A078F78E63}" srcId="{780D8649-E6F6-49FB-B3B4-CFE8ED4245FA}" destId="{D7BCCA7B-7E17-42B4-9168-E84D9FD1C478}" srcOrd="0" destOrd="0" parTransId="{92D9A911-D771-41A4-89F0-9C69FE65A0CE}" sibTransId="{E395B690-7DC9-4704-A7DC-01928D5EDCD3}"/>
    <dgm:cxn modelId="{0BA15235-E78A-4250-B7BF-CB59AEC69B7F}" type="presOf" srcId="{91B7F1CF-44D0-4811-BDFC-5F514261716A}" destId="{E23D39C7-32F5-4022-AA66-1EA3E63D0F0D}" srcOrd="0" destOrd="0" presId="urn:microsoft.com/office/officeart/2005/8/layout/hierarchy2"/>
    <dgm:cxn modelId="{C59844E7-75BB-4ECA-B895-93F65FB2E8B5}" srcId="{6A7F1525-5080-4FC5-A93C-27D7CDA3F27E}" destId="{1AC065DD-52CF-4C45-8430-7EFAD7709620}" srcOrd="3" destOrd="0" parTransId="{BB4609DC-5F44-4D5A-87B7-AE150B0CD018}" sibTransId="{2BBF446D-C2C3-4031-AB5C-DB1308411CA2}"/>
    <dgm:cxn modelId="{2DB5BD77-DD6D-4958-A1FD-36143D58499A}" type="presOf" srcId="{03393191-E9EF-4963-B443-9ACA70ADE08A}" destId="{17A49327-B465-4086-AE18-59CA319D953A}" srcOrd="0" destOrd="0" presId="urn:microsoft.com/office/officeart/2005/8/layout/hierarchy2"/>
    <dgm:cxn modelId="{DA9E94EA-EFC9-4FCA-8B4B-4A86DEB86BFD}" type="presOf" srcId="{FDC30771-EB93-4C6A-8504-B2A8AA1883E8}" destId="{BE1EC00B-FDD8-41FB-A7E5-354A14537770}" srcOrd="1" destOrd="0" presId="urn:microsoft.com/office/officeart/2005/8/layout/hierarchy2"/>
    <dgm:cxn modelId="{237C9B32-F452-427E-9DF6-1CF0F3EBA44C}" type="presOf" srcId="{32B06750-88AC-404C-A3B3-CF0F4434C6A8}" destId="{C21DF2BF-F94E-4ECE-990F-522FD50BB2DE}" srcOrd="0" destOrd="0" presId="urn:microsoft.com/office/officeart/2005/8/layout/hierarchy2"/>
    <dgm:cxn modelId="{4CC8B8A0-104B-4725-BB1C-367DA1897895}" type="presOf" srcId="{1AC065DD-52CF-4C45-8430-7EFAD7709620}" destId="{570B8611-A6FA-4F34-892D-EE018FD3518A}" srcOrd="0" destOrd="0" presId="urn:microsoft.com/office/officeart/2005/8/layout/hierarchy2"/>
    <dgm:cxn modelId="{A4CCFCE0-E80C-45B8-A732-45DB23630D08}" srcId="{7AF3370F-1F17-42D8-8F03-823881AB29CE}" destId="{2E81C3A9-CF43-44ED-A55B-8651EF3856C8}" srcOrd="1" destOrd="0" parTransId="{B2C15CFB-F3AF-4BD0-9F23-B08E4F6789F1}" sibTransId="{E88CE8A1-00F8-4F4D-A319-178F015DA5F2}"/>
    <dgm:cxn modelId="{1001655E-9631-42D5-BE11-7AAD3F53BECA}" srcId="{3AFD79D5-A89C-4CB9-80A6-6833A3320EDF}" destId="{91C2FA80-FB09-44F3-B707-9AF662E13D43}" srcOrd="0" destOrd="0" parTransId="{1E3CD730-1794-4932-BE23-9F2E1819BE50}" sibTransId="{F2E03FFD-2826-4F2C-8301-D0727DA7A6B9}"/>
    <dgm:cxn modelId="{30E49864-953F-42DD-8539-DBE384C27DB9}" type="presOf" srcId="{0F9CDD27-3C17-4239-9759-C79DA4FCABD2}" destId="{984E6CA5-CCB4-41D0-9B3A-8333375584F7}" srcOrd="0" destOrd="0" presId="urn:microsoft.com/office/officeart/2005/8/layout/hierarchy2"/>
    <dgm:cxn modelId="{133AE35F-FE4E-4EAC-B012-B66EAE6935FB}" type="presOf" srcId="{8BE9E504-8A3B-439E-B175-BA98878B097B}" destId="{87E2EA9D-F8C0-433E-A480-103561725404}" srcOrd="0" destOrd="0" presId="urn:microsoft.com/office/officeart/2005/8/layout/hierarchy2"/>
    <dgm:cxn modelId="{B1923497-D3CF-493F-9A38-48F88E773284}" type="presOf" srcId="{79885158-4CC2-4A29-8612-7A43A595B46F}" destId="{702615AB-E9AE-4D99-87CF-468AE4C051B6}" srcOrd="0" destOrd="0" presId="urn:microsoft.com/office/officeart/2005/8/layout/hierarchy2"/>
    <dgm:cxn modelId="{0E0878C7-3FF5-4132-9C48-B66FABAC7B12}" type="presOf" srcId="{FB5CFEEB-77C0-43AD-AA47-15C0867878A8}" destId="{7E457214-2C94-47F4-B92C-A7D5F31F4D4B}" srcOrd="0" destOrd="0" presId="urn:microsoft.com/office/officeart/2005/8/layout/hierarchy2"/>
    <dgm:cxn modelId="{D874FBD3-5C16-452D-A217-34DF9B5D178B}" type="presOf" srcId="{C828BD94-DDB1-40BF-B0CE-FD4D211E16F0}" destId="{2BF69549-E4DC-478D-87F9-A47C14C5350F}" srcOrd="0" destOrd="0" presId="urn:microsoft.com/office/officeart/2005/8/layout/hierarchy2"/>
    <dgm:cxn modelId="{2A56B511-871D-4379-9AFF-0E64D732477C}" type="presOf" srcId="{02A3D488-D8D2-4FFB-AD7B-EA2B041EDA9C}" destId="{01A30D32-2CEA-4755-8404-C37F7BAB17CB}" srcOrd="1" destOrd="0" presId="urn:microsoft.com/office/officeart/2005/8/layout/hierarchy2"/>
    <dgm:cxn modelId="{CBDE1BB3-60EF-4F42-8A87-A3D69ACD3056}" srcId="{2413FCB3-3025-4796-B9DD-6E196DBF7D87}" destId="{8022206D-C9F3-4E39-8FCD-F1A970624972}" srcOrd="1" destOrd="0" parTransId="{FDC30771-EB93-4C6A-8504-B2A8AA1883E8}" sibTransId="{22AB46BF-169C-4383-A9ED-AAB8933CA354}"/>
    <dgm:cxn modelId="{7157AB3B-7AAD-4325-ACDF-DCE2C40C8BFA}" srcId="{9416FE46-6202-4E88-98DE-6E5CB084D77C}" destId="{7AF3370F-1F17-42D8-8F03-823881AB29CE}" srcOrd="2" destOrd="0" parTransId="{21B89BD4-FF0B-4608-84F4-CA6AD9E25203}" sibTransId="{EA74B8C4-0178-4F49-8B75-2A2711841FF2}"/>
    <dgm:cxn modelId="{E86AF3C0-108E-4AC6-9028-0A5BCB931243}" type="presOf" srcId="{64338D75-4A46-44AF-A38F-68056B1487E1}" destId="{7E7C6A73-C2C7-4DD6-9308-8FF8E0A3FC27}" srcOrd="0" destOrd="0" presId="urn:microsoft.com/office/officeart/2005/8/layout/hierarchy2"/>
    <dgm:cxn modelId="{A3D0D47D-26D8-4036-BCA0-8845DA8F76C4}" type="presOf" srcId="{CF800F8C-ED24-433E-A807-1703DD441E27}" destId="{17498074-8A53-4BF6-BCA1-C49741781D28}" srcOrd="1" destOrd="0" presId="urn:microsoft.com/office/officeart/2005/8/layout/hierarchy2"/>
    <dgm:cxn modelId="{07F7677D-576B-4EA9-803E-2925054EB469}" srcId="{2413FCB3-3025-4796-B9DD-6E196DBF7D87}" destId="{C828BD94-DDB1-40BF-B0CE-FD4D211E16F0}" srcOrd="0" destOrd="0" parTransId="{32B06750-88AC-404C-A3B3-CF0F4434C6A8}" sibTransId="{B2FFB929-8FE0-42ED-AA3D-F56295ADB3D8}"/>
    <dgm:cxn modelId="{309201EC-487B-4666-BBF6-C271EFFA6D61}" srcId="{B0A442B6-41F1-4031-AE9C-BE5DB9E6AB62}" destId="{155BA576-4087-40DA-8183-BE816F9A43A5}" srcOrd="1" destOrd="0" parTransId="{09FCF39E-6B47-4AF6-929B-B8158035CD08}" sibTransId="{F2AF9D7F-CECB-4D43-9A7F-E12759F30CA2}"/>
    <dgm:cxn modelId="{EB66FC52-78AB-4DB5-A17B-0E7B0C5D4D34}" type="presOf" srcId="{E60354BF-3308-4E72-B24F-695819543A23}" destId="{78F0C10F-1612-4968-9B4E-00685E0DB52A}" srcOrd="1" destOrd="0" presId="urn:microsoft.com/office/officeart/2005/8/layout/hierarchy2"/>
    <dgm:cxn modelId="{DDE15D3B-FBC2-46EE-926F-0E7971B8B584}" type="presOf" srcId="{780D8649-E6F6-49FB-B3B4-CFE8ED4245FA}" destId="{13AFA082-6403-4785-B398-DF8084FB9847}" srcOrd="0" destOrd="0" presId="urn:microsoft.com/office/officeart/2005/8/layout/hierarchy2"/>
    <dgm:cxn modelId="{F7804B4A-D5B2-4E94-9B5A-D70F27E87D5B}" type="presOf" srcId="{1E3CD730-1794-4932-BE23-9F2E1819BE50}" destId="{F15E198E-9F9D-44F3-BC89-A16159906FB6}" srcOrd="0" destOrd="0" presId="urn:microsoft.com/office/officeart/2005/8/layout/hierarchy2"/>
    <dgm:cxn modelId="{77122A25-88EF-4FFA-991E-BF6B50AE66C4}" srcId="{1FD42243-3B1A-4A71-B138-35E5D8B6C119}" destId="{F041E749-5365-413B-9D9D-99DC9F62EBD6}" srcOrd="0" destOrd="0" parTransId="{30DCAB2B-59B5-4DC1-B29D-13B15A968422}" sibTransId="{54E3535F-49CA-4D98-9ADF-5AB936F607BB}"/>
    <dgm:cxn modelId="{8402EDDC-47BE-499F-BD31-4FBBB6907505}" type="presOf" srcId="{8783AC20-ED02-4E14-A716-F218FB718B9A}" destId="{FD619693-63F2-44A5-9A3A-8759D00C25D9}" srcOrd="1" destOrd="0" presId="urn:microsoft.com/office/officeart/2005/8/layout/hierarchy2"/>
    <dgm:cxn modelId="{EF1D9A32-7BF4-42DF-84B4-286C5E97E795}" type="presOf" srcId="{7AF3370F-1F17-42D8-8F03-823881AB29CE}" destId="{0A5D2EBC-DF5F-427C-A1F8-69BE41B3A89B}" srcOrd="0" destOrd="0" presId="urn:microsoft.com/office/officeart/2005/8/layout/hierarchy2"/>
    <dgm:cxn modelId="{238C3320-73CE-423D-83BE-E4A2983C0E8C}" srcId="{7AF3370F-1F17-42D8-8F03-823881AB29CE}" destId="{47B8B372-8B6F-43B7-9ECA-07E28F903C09}" srcOrd="0" destOrd="0" parTransId="{FD6B6094-0BBC-4A0F-9153-A1F77520549A}" sibTransId="{FD6E8FCB-0F23-46FA-8D4B-0FD17F1C9F65}"/>
    <dgm:cxn modelId="{DA5E7461-AC53-4522-A2B6-03847AFB3A0C}" type="presOf" srcId="{B2C15CFB-F3AF-4BD0-9F23-B08E4F6789F1}" destId="{654CF331-9E6B-4F58-8E3F-ED4452E00BAF}" srcOrd="0" destOrd="0" presId="urn:microsoft.com/office/officeart/2005/8/layout/hierarchy2"/>
    <dgm:cxn modelId="{182954FD-3B7F-48CA-B256-22EFF8CA8CB3}" type="presOf" srcId="{8A93DB1C-4F3A-466B-99D2-6B9B4DDA2589}" destId="{EF91B825-7833-4990-931B-23A37A7AE039}" srcOrd="1" destOrd="0" presId="urn:microsoft.com/office/officeart/2005/8/layout/hierarchy2"/>
    <dgm:cxn modelId="{1C0523C2-E74F-454C-B195-C8CF67EB6F75}" type="presOf" srcId="{30D02358-A75F-42F5-B5C5-F16B12E0546A}" destId="{5A39AD3B-CACC-45C8-A317-7EF508D64B9B}" srcOrd="0" destOrd="0" presId="urn:microsoft.com/office/officeart/2005/8/layout/hierarchy2"/>
    <dgm:cxn modelId="{85131B5F-0A33-4A56-9FE4-04ED8C812991}" type="presOf" srcId="{CFF7E558-CE4D-4C40-AC51-118EC16060A7}" destId="{4CA23FEE-1371-4D58-B59D-EDC60A5010DB}" srcOrd="0" destOrd="0" presId="urn:microsoft.com/office/officeart/2005/8/layout/hierarchy2"/>
    <dgm:cxn modelId="{14CD6E31-C1C5-4D2A-9346-88627627A24B}" type="presOf" srcId="{FD6B6094-0BBC-4A0F-9153-A1F77520549A}" destId="{4572114A-3764-4F9A-97BB-34CE74B908E6}" srcOrd="1" destOrd="0" presId="urn:microsoft.com/office/officeart/2005/8/layout/hierarchy2"/>
    <dgm:cxn modelId="{EF6C1165-7E03-46E6-854C-0A28E04FAEC1}" type="presOf" srcId="{76F1D3AB-22B6-4DD2-B9C3-DA2555A43CC6}" destId="{2A4C8C2F-0485-4CF2-A70F-483CDF873DBD}" srcOrd="1" destOrd="0" presId="urn:microsoft.com/office/officeart/2005/8/layout/hierarchy2"/>
    <dgm:cxn modelId="{AD0E70C8-7085-4684-9EA7-AA637ED9EFE1}" type="presOf" srcId="{91B7F1CF-44D0-4811-BDFC-5F514261716A}" destId="{8EE5F658-4CE0-4E91-899E-707662120860}" srcOrd="1" destOrd="0" presId="urn:microsoft.com/office/officeart/2005/8/layout/hierarchy2"/>
    <dgm:cxn modelId="{01FCDFAA-ACE2-4E3F-9E3A-D97B8AC1540B}" srcId="{9416FE46-6202-4E88-98DE-6E5CB084D77C}" destId="{67E1E8DE-FCA0-44D0-B7EE-09C6881D6A6A}" srcOrd="1" destOrd="0" parTransId="{8F606E15-432A-4D10-A3A9-A2F2022C93CF}" sibTransId="{C1061416-B4D3-47FF-8409-7115C7974183}"/>
    <dgm:cxn modelId="{AA988981-F8A2-472D-9C3F-CB8E9E75D664}" type="presOf" srcId="{5D874406-DC31-459D-85C8-58FA63D58CD4}" destId="{5C01108D-73EF-4B51-8E07-85BC609B8356}" srcOrd="0" destOrd="0" presId="urn:microsoft.com/office/officeart/2005/8/layout/hierarchy2"/>
    <dgm:cxn modelId="{32D63330-C35D-44B8-B612-8EB4C21FAE1E}" type="presOf" srcId="{30DCAB2B-59B5-4DC1-B29D-13B15A968422}" destId="{CE68E15C-BCFF-4AF0-9364-308650406726}" srcOrd="0" destOrd="0" presId="urn:microsoft.com/office/officeart/2005/8/layout/hierarchy2"/>
    <dgm:cxn modelId="{9ED5B8C2-EB98-4226-95CE-B7E1DE12CBB9}" type="presOf" srcId="{9416FE46-6202-4E88-98DE-6E5CB084D77C}" destId="{804F6EF4-1ED3-4FEF-90F2-5463EEA61C11}" srcOrd="0" destOrd="0" presId="urn:microsoft.com/office/officeart/2005/8/layout/hierarchy2"/>
    <dgm:cxn modelId="{B594DB5D-7EC6-4E8D-85C8-DEA1793D36B4}" type="presOf" srcId="{09FCF39E-6B47-4AF6-929B-B8158035CD08}" destId="{956BCE18-F3BF-41F6-80B9-E66D9CA5406E}" srcOrd="0" destOrd="0" presId="urn:microsoft.com/office/officeart/2005/8/layout/hierarchy2"/>
    <dgm:cxn modelId="{422898FB-325B-479B-8AD4-981368BF0D76}" srcId="{67E1E8DE-FCA0-44D0-B7EE-09C6881D6A6A}" destId="{129ED250-6019-47F3-9B2F-603197457A6C}" srcOrd="0" destOrd="0" parTransId="{C4C292A8-2B3D-4F30-9C02-1B299941B452}" sibTransId="{99CECB16-673F-4E31-A978-F830FE47BE77}"/>
    <dgm:cxn modelId="{5648129D-DA24-4D59-89B1-0FF0B33DFAC8}" type="presOf" srcId="{BB4609DC-5F44-4D5A-87B7-AE150B0CD018}" destId="{1D8440FD-A797-4A49-BFD3-FC01C766746D}" srcOrd="0" destOrd="0" presId="urn:microsoft.com/office/officeart/2005/8/layout/hierarchy2"/>
    <dgm:cxn modelId="{9A4C1A36-3E96-4DDB-9C04-51F2A451491D}" type="presOf" srcId="{81CBDF96-93D7-409D-999C-45614B46B7D6}" destId="{EB530EB6-273F-4D5C-BC4D-9618526383D5}" srcOrd="0" destOrd="0" presId="urn:microsoft.com/office/officeart/2005/8/layout/hierarchy2"/>
    <dgm:cxn modelId="{AF10BA3D-526F-4D9C-B89A-8609BAB749BF}" type="presOf" srcId="{938D3E42-48EA-431C-8B0D-CF71FE218E0A}" destId="{E2C61DE9-1DEB-4822-BE13-51A308D6DA4C}" srcOrd="0" destOrd="0" presId="urn:microsoft.com/office/officeart/2005/8/layout/hierarchy2"/>
    <dgm:cxn modelId="{8A619FB1-085E-41A4-A34E-AA9D15245E51}" srcId="{F9042F2D-7B40-4686-A6D8-F64CB3D2E411}" destId="{0625A6F1-BC66-41A9-B0C6-F2B8EB7BFB85}" srcOrd="1" destOrd="0" parTransId="{66612CAE-97B1-4D8A-90BE-50FE99632BAF}" sibTransId="{500C308F-5036-4427-8D6E-2BBFB3F64068}"/>
    <dgm:cxn modelId="{63D271E1-ED26-44D4-BD51-4A2DC43E63FC}" type="presOf" srcId="{DF2540EF-CDD0-4687-B2DF-D850942E006C}" destId="{C91995EB-0BD3-426E-A3E6-F8A754AEDD4B}" srcOrd="0" destOrd="0" presId="urn:microsoft.com/office/officeart/2005/8/layout/hierarchy2"/>
    <dgm:cxn modelId="{9B102C70-7984-4FA2-AD70-1E7868C99F98}" type="presOf" srcId="{B6E56DE9-921D-4F20-8F60-32668F04F82A}" destId="{D1C32452-B5F6-4501-BAF0-0A0ADA7DBC69}" srcOrd="0" destOrd="0" presId="urn:microsoft.com/office/officeart/2005/8/layout/hierarchy2"/>
    <dgm:cxn modelId="{9C829923-31DB-4F12-99D1-D88B9C2ED793}" type="presOf" srcId="{C9AFA006-2A98-463B-B1C7-2D55517A1BFA}" destId="{AB5288A7-0979-42C9-9B80-77D5D564E824}" srcOrd="0" destOrd="0" presId="urn:microsoft.com/office/officeart/2005/8/layout/hierarchy2"/>
    <dgm:cxn modelId="{9519DF01-B2C0-450B-ABF7-9449D39983B9}" type="presOf" srcId="{21B89BD4-FF0B-4608-84F4-CA6AD9E25203}" destId="{AA5D1B12-D0BA-4755-8A66-933665D7BCEC}" srcOrd="0" destOrd="0" presId="urn:microsoft.com/office/officeart/2005/8/layout/hierarchy2"/>
    <dgm:cxn modelId="{3DB830E4-23C6-46C7-A2D8-0640E2996765}" srcId="{155BA576-4087-40DA-8183-BE816F9A43A5}" destId="{30D02358-A75F-42F5-B5C5-F16B12E0546A}" srcOrd="0" destOrd="0" parTransId="{CF800F8C-ED24-433E-A807-1703DD441E27}" sibTransId="{D467FF6D-2BEA-4BA8-881E-81452FAFE493}"/>
    <dgm:cxn modelId="{88BB2CE8-DD7C-4E33-8214-1AE8739B595C}" type="presOf" srcId="{9917BF64-BB7D-4DEC-A606-64FB95E3C0BB}" destId="{7F8123B9-8202-4C64-9AC4-AA3E5D0091F9}" srcOrd="0" destOrd="0" presId="urn:microsoft.com/office/officeart/2005/8/layout/hierarchy2"/>
    <dgm:cxn modelId="{9F114224-AE8A-4837-A579-C7173FA20992}" type="presOf" srcId="{3AFD79D5-A89C-4CB9-80A6-6833A3320EDF}" destId="{6879D3F4-07A2-4DCB-B3FE-99169F505AB5}" srcOrd="0" destOrd="0" presId="urn:microsoft.com/office/officeart/2005/8/layout/hierarchy2"/>
    <dgm:cxn modelId="{C02B0B8C-FCEF-4FCB-B155-4C875BD9DE38}" type="presOf" srcId="{0F9CDD27-3C17-4239-9759-C79DA4FCABD2}" destId="{C428C9B3-DD7C-4D99-9B94-70709FB412B3}" srcOrd="1" destOrd="0" presId="urn:microsoft.com/office/officeart/2005/8/layout/hierarchy2"/>
    <dgm:cxn modelId="{5A84F6FE-84C5-4C30-BE14-D967F4666615}" srcId="{6A7F1525-5080-4FC5-A93C-27D7CDA3F27E}" destId="{9416FE46-6202-4E88-98DE-6E5CB084D77C}" srcOrd="0" destOrd="0" parTransId="{64338D75-4A46-44AF-A38F-68056B1487E1}" sibTransId="{78BBF15C-6407-443F-BFAD-64B13DC0CB07}"/>
    <dgm:cxn modelId="{44A3C10E-4E4E-4442-BDA5-0187989F5A46}" srcId="{03393191-E9EF-4963-B443-9ACA70ADE08A}" destId="{18729F71-E9CE-4A00-BE0D-C03206E0CCD4}" srcOrd="0" destOrd="0" parTransId="{5D874406-DC31-459D-85C8-58FA63D58CD4}" sibTransId="{630FD844-1390-4A78-9B3F-27FC3DD9BCFD}"/>
    <dgm:cxn modelId="{8405685F-52AE-4572-B6CA-F02A55ACD44B}" srcId="{7AF3370F-1F17-42D8-8F03-823881AB29CE}" destId="{E9919549-0ADF-453F-9864-EA9175344F0E}" srcOrd="2" destOrd="0" parTransId="{F59E1B17-B11D-44F5-A991-A0C491653A6B}" sibTransId="{BD115B4D-F4DF-42E8-9701-1C1A82F3814F}"/>
    <dgm:cxn modelId="{B3159C92-5E27-4B18-A412-7AD28517F30C}" srcId="{ECC438E8-CA1E-4C0D-8F7E-9B1DEA6FE979}" destId="{AD00EFBB-D470-4557-A40C-511D16232E1B}" srcOrd="0" destOrd="0" parTransId="{02A3D488-D8D2-4FFB-AD7B-EA2B041EDA9C}" sibTransId="{D60A65AC-C691-4A25-9292-DD82035E8596}"/>
    <dgm:cxn modelId="{74D6F743-3EEA-431A-8F5C-AFA6AFBA067E}" type="presOf" srcId="{623B9D93-DCA2-4AB3-AB3B-90A48A0B064B}" destId="{5C314B39-D443-4B26-9F72-73CFD99B977A}" srcOrd="0" destOrd="0" presId="urn:microsoft.com/office/officeart/2005/8/layout/hierarchy2"/>
    <dgm:cxn modelId="{0D2CF42D-D11B-4FCC-A37C-5ACB6050BA1C}" srcId="{6A7F1525-5080-4FC5-A93C-27D7CDA3F27E}" destId="{1FD42243-3B1A-4A71-B138-35E5D8B6C119}" srcOrd="1" destOrd="0" parTransId="{40C09A2A-8B07-4D7B-8BAB-311B1C0831E8}" sibTransId="{C3A0B014-1ECA-4EA5-8C16-FBDAB0DEFF4C}"/>
    <dgm:cxn modelId="{05D7C53F-029D-4BCE-9AE8-77A488F33D63}" type="presOf" srcId="{92D9A911-D771-41A4-89F0-9C69FE65A0CE}" destId="{4BB52AEE-C4F2-453C-B852-9EFCC29279C4}" srcOrd="1" destOrd="0" presId="urn:microsoft.com/office/officeart/2005/8/layout/hierarchy2"/>
    <dgm:cxn modelId="{350BB49B-E77F-4534-AAD2-5AB91FC77005}" type="presOf" srcId="{40C09A2A-8B07-4D7B-8BAB-311B1C0831E8}" destId="{D2FF8946-801A-4530-B123-76454CC54FD4}" srcOrd="1" destOrd="0" presId="urn:microsoft.com/office/officeart/2005/8/layout/hierarchy2"/>
    <dgm:cxn modelId="{156D6BE5-7FE4-4348-9429-664128E4730C}" type="presOf" srcId="{0625A6F1-BC66-41A9-B0C6-F2B8EB7BFB85}" destId="{4138D4BF-9D53-4582-A3CC-57B98562D0F2}" srcOrd="0" destOrd="0" presId="urn:microsoft.com/office/officeart/2005/8/layout/hierarchy2"/>
    <dgm:cxn modelId="{45357778-6912-48D6-83AA-90B93BDF7FE7}" type="presOf" srcId="{06C9A5A1-16FE-42D9-A4DB-A6A9B6CC57B4}" destId="{FA14AC9D-B2EA-49F5-A1F5-6EB0391E5DA6}" srcOrd="0" destOrd="0" presId="urn:microsoft.com/office/officeart/2005/8/layout/hierarchy2"/>
    <dgm:cxn modelId="{B643FA5C-7A0F-46A4-89A5-1F33BA8B08F9}" type="presOf" srcId="{CF800F8C-ED24-433E-A807-1703DD441E27}" destId="{F0457B95-106B-4A16-AFBA-9BB1A4797364}" srcOrd="0" destOrd="0" presId="urn:microsoft.com/office/officeart/2005/8/layout/hierarchy2"/>
    <dgm:cxn modelId="{B7A1226D-2564-4F0F-992B-9242206A155F}" type="presOf" srcId="{129ED250-6019-47F3-9B2F-603197457A6C}" destId="{05C847CB-2D12-406F-BCFE-1C4F06D7A36F}" srcOrd="0" destOrd="0" presId="urn:microsoft.com/office/officeart/2005/8/layout/hierarchy2"/>
    <dgm:cxn modelId="{ECA32AFC-639F-4199-A424-D470D5F36784}" type="presOf" srcId="{8B7416DD-42F4-4904-A1CE-8978217AF806}" destId="{6C762DBD-41CE-48D7-99F6-8B294D02F43E}" srcOrd="0" destOrd="0" presId="urn:microsoft.com/office/officeart/2005/8/layout/hierarchy2"/>
    <dgm:cxn modelId="{7D54AAFD-383C-441D-AD43-6CE856B5149F}" type="presOf" srcId="{8F606E15-432A-4D10-A3A9-A2F2022C93CF}" destId="{E4BA2FF3-714D-4710-B7A7-B31E1FA61C4B}" srcOrd="1" destOrd="0" presId="urn:microsoft.com/office/officeart/2005/8/layout/hierarchy2"/>
    <dgm:cxn modelId="{C9E0C915-627D-4EC5-A6DD-BC7F62F2E210}" type="presOf" srcId="{8E346D0E-3675-4CC3-B764-6A16F4805661}" destId="{C1C6884D-7773-4DDC-A971-A5EC2FFC77FB}" srcOrd="0" destOrd="0" presId="urn:microsoft.com/office/officeart/2005/8/layout/hierarchy2"/>
    <dgm:cxn modelId="{C3FACF23-1D8F-44E2-AA1C-9B06ABECF801}" srcId="{ECC438E8-CA1E-4C0D-8F7E-9B1DEA6FE979}" destId="{C9AFA006-2A98-463B-B1C7-2D55517A1BFA}" srcOrd="2" destOrd="0" parTransId="{91B7F1CF-44D0-4811-BDFC-5F514261716A}" sibTransId="{0E7346D7-3E17-4086-AA78-0F4960C294CE}"/>
    <dgm:cxn modelId="{2C4BC31E-D3C6-498C-B98B-4A7C93196C52}" type="presOf" srcId="{E9919549-0ADF-453F-9864-EA9175344F0E}" destId="{FFF1F71C-5351-453D-A2F2-51D7821B6A39}" srcOrd="0" destOrd="0" presId="urn:microsoft.com/office/officeart/2005/8/layout/hierarchy2"/>
    <dgm:cxn modelId="{EAC06C7A-5FDA-42D5-8CC5-CEF4F51F7DC3}" type="presOf" srcId="{30DCAB2B-59B5-4DC1-B29D-13B15A968422}" destId="{56EDB75A-2357-41C5-B635-2D19A80C9D77}" srcOrd="1" destOrd="0" presId="urn:microsoft.com/office/officeart/2005/8/layout/hierarchy2"/>
    <dgm:cxn modelId="{A9F4EBF4-87E5-45DF-AC0C-0D9721A64A3C}" type="presOf" srcId="{F041E749-5365-413B-9D9D-99DC9F62EBD6}" destId="{FF3F3AEE-E9CF-460E-9EB0-F2D13ABFE5A3}" srcOrd="0" destOrd="0" presId="urn:microsoft.com/office/officeart/2005/8/layout/hierarchy2"/>
    <dgm:cxn modelId="{7CD58D51-76E0-4E15-A7A6-A54D3516B207}" type="presParOf" srcId="{EB530EB6-273F-4D5C-BC4D-9618526383D5}" destId="{CA0005C9-141E-4C83-AD88-29E7C5BDE7ED}" srcOrd="0" destOrd="0" presId="urn:microsoft.com/office/officeart/2005/8/layout/hierarchy2"/>
    <dgm:cxn modelId="{F281CC7A-DBAD-472D-9AE2-E48E20BDE74F}" type="presParOf" srcId="{CA0005C9-141E-4C83-AD88-29E7C5BDE7ED}" destId="{316C07DB-28EF-4A20-99B9-249BF45DCAC2}" srcOrd="0" destOrd="0" presId="urn:microsoft.com/office/officeart/2005/8/layout/hierarchy2"/>
    <dgm:cxn modelId="{A095C2B0-C276-4A0E-AADC-5B0C914AB965}" type="presParOf" srcId="{CA0005C9-141E-4C83-AD88-29E7C5BDE7ED}" destId="{FC16F16F-7839-4C4C-B613-AF30FC2F70A0}" srcOrd="1" destOrd="0" presId="urn:microsoft.com/office/officeart/2005/8/layout/hierarchy2"/>
    <dgm:cxn modelId="{E50232AF-FF85-4636-85D5-0CDD05D3216D}" type="presParOf" srcId="{FC16F16F-7839-4C4C-B613-AF30FC2F70A0}" destId="{7E7C6A73-C2C7-4DD6-9308-8FF8E0A3FC27}" srcOrd="0" destOrd="0" presId="urn:microsoft.com/office/officeart/2005/8/layout/hierarchy2"/>
    <dgm:cxn modelId="{36502415-BB02-47E2-BA35-93B86795887F}" type="presParOf" srcId="{7E7C6A73-C2C7-4DD6-9308-8FF8E0A3FC27}" destId="{3289AC52-A028-499C-B95F-3B92F3B3BA81}" srcOrd="0" destOrd="0" presId="urn:microsoft.com/office/officeart/2005/8/layout/hierarchy2"/>
    <dgm:cxn modelId="{46C709D9-1B90-4598-826E-00B986238FCD}" type="presParOf" srcId="{FC16F16F-7839-4C4C-B613-AF30FC2F70A0}" destId="{E30BF210-FD06-4348-A254-5FC1F6728FB6}" srcOrd="1" destOrd="0" presId="urn:microsoft.com/office/officeart/2005/8/layout/hierarchy2"/>
    <dgm:cxn modelId="{3A893DE2-11D5-4118-80DC-FC414016141E}" type="presParOf" srcId="{E30BF210-FD06-4348-A254-5FC1F6728FB6}" destId="{804F6EF4-1ED3-4FEF-90F2-5463EEA61C11}" srcOrd="0" destOrd="0" presId="urn:microsoft.com/office/officeart/2005/8/layout/hierarchy2"/>
    <dgm:cxn modelId="{0F029685-4BE0-4877-9C7E-6F88CA51CAD7}" type="presParOf" srcId="{E30BF210-FD06-4348-A254-5FC1F6728FB6}" destId="{D5AD6B42-B142-4734-8A58-D1A33307B8D1}" srcOrd="1" destOrd="0" presId="urn:microsoft.com/office/officeart/2005/8/layout/hierarchy2"/>
    <dgm:cxn modelId="{9B18CF57-350D-4E4E-B0D7-EA33F6265362}" type="presParOf" srcId="{D5AD6B42-B142-4734-8A58-D1A33307B8D1}" destId="{C91995EB-0BD3-426E-A3E6-F8A754AEDD4B}" srcOrd="0" destOrd="0" presId="urn:microsoft.com/office/officeart/2005/8/layout/hierarchy2"/>
    <dgm:cxn modelId="{2217D085-5BF8-4472-A1B7-EF407380BA66}" type="presParOf" srcId="{C91995EB-0BD3-426E-A3E6-F8A754AEDD4B}" destId="{8D5317A7-7F0E-4DCF-8A5F-6DD9F03C5941}" srcOrd="0" destOrd="0" presId="urn:microsoft.com/office/officeart/2005/8/layout/hierarchy2"/>
    <dgm:cxn modelId="{0F73735A-8BDA-440E-B1A7-7001E461FA4A}" type="presParOf" srcId="{D5AD6B42-B142-4734-8A58-D1A33307B8D1}" destId="{8A5023DC-A899-46EF-81F9-386E3E899AA5}" srcOrd="1" destOrd="0" presId="urn:microsoft.com/office/officeart/2005/8/layout/hierarchy2"/>
    <dgm:cxn modelId="{8FDA3C8F-AC1C-4D0A-A223-22B59946BCEE}" type="presParOf" srcId="{8A5023DC-A899-46EF-81F9-386E3E899AA5}" destId="{17A49327-B465-4086-AE18-59CA319D953A}" srcOrd="0" destOrd="0" presId="urn:microsoft.com/office/officeart/2005/8/layout/hierarchy2"/>
    <dgm:cxn modelId="{58EA55D4-406C-441F-AE53-C4149640C444}" type="presParOf" srcId="{8A5023DC-A899-46EF-81F9-386E3E899AA5}" destId="{1A22C553-0851-4405-A10F-1AF7464D6676}" srcOrd="1" destOrd="0" presId="urn:microsoft.com/office/officeart/2005/8/layout/hierarchy2"/>
    <dgm:cxn modelId="{784BBD98-CC7B-4754-98B6-A1A273C6520E}" type="presParOf" srcId="{1A22C553-0851-4405-A10F-1AF7464D6676}" destId="{5C01108D-73EF-4B51-8E07-85BC609B8356}" srcOrd="0" destOrd="0" presId="urn:microsoft.com/office/officeart/2005/8/layout/hierarchy2"/>
    <dgm:cxn modelId="{374FB743-40AD-4049-A4B4-1166B82C8F5F}" type="presParOf" srcId="{5C01108D-73EF-4B51-8E07-85BC609B8356}" destId="{144AAF61-5815-4406-AEAC-CD65981103C8}" srcOrd="0" destOrd="0" presId="urn:microsoft.com/office/officeart/2005/8/layout/hierarchy2"/>
    <dgm:cxn modelId="{D57CE2B2-F396-4607-8794-B684FB25A0C3}" type="presParOf" srcId="{1A22C553-0851-4405-A10F-1AF7464D6676}" destId="{3ADA4D2F-9AF8-4097-9D2D-2A3B77EA7B44}" srcOrd="1" destOrd="0" presId="urn:microsoft.com/office/officeart/2005/8/layout/hierarchy2"/>
    <dgm:cxn modelId="{64DBD32D-3C4A-4868-8336-DFC421D8BEEF}" type="presParOf" srcId="{3ADA4D2F-9AF8-4097-9D2D-2A3B77EA7B44}" destId="{C8FBE4AA-BEBF-4734-88AF-A6C4504012EB}" srcOrd="0" destOrd="0" presId="urn:microsoft.com/office/officeart/2005/8/layout/hierarchy2"/>
    <dgm:cxn modelId="{F622782F-06DD-4524-BEBA-57B282AEDBF3}" type="presParOf" srcId="{3ADA4D2F-9AF8-4097-9D2D-2A3B77EA7B44}" destId="{C4FAB794-198C-403F-B6A4-EB023A5C40B6}" srcOrd="1" destOrd="0" presId="urn:microsoft.com/office/officeart/2005/8/layout/hierarchy2"/>
    <dgm:cxn modelId="{CADACEA6-23A6-4793-8934-F6E1CFB2A49D}" type="presParOf" srcId="{1A22C553-0851-4405-A10F-1AF7464D6676}" destId="{6C762DBD-41CE-48D7-99F6-8B294D02F43E}" srcOrd="2" destOrd="0" presId="urn:microsoft.com/office/officeart/2005/8/layout/hierarchy2"/>
    <dgm:cxn modelId="{DA8A0F2C-CFA0-4560-9856-4DAD11CCDD27}" type="presParOf" srcId="{6C762DBD-41CE-48D7-99F6-8B294D02F43E}" destId="{D6045F61-3485-4AB3-8814-7AAA5B24C987}" srcOrd="0" destOrd="0" presId="urn:microsoft.com/office/officeart/2005/8/layout/hierarchy2"/>
    <dgm:cxn modelId="{64941CC5-29CC-4569-9C92-6A2C91632427}" type="presParOf" srcId="{1A22C553-0851-4405-A10F-1AF7464D6676}" destId="{72567A11-49B9-4089-87E7-7D59356D009E}" srcOrd="3" destOrd="0" presId="urn:microsoft.com/office/officeart/2005/8/layout/hierarchy2"/>
    <dgm:cxn modelId="{872907C7-E892-4E24-9973-0896C8629128}" type="presParOf" srcId="{72567A11-49B9-4089-87E7-7D59356D009E}" destId="{DB78EC75-4F21-4F30-BF1C-9E109273F980}" srcOrd="0" destOrd="0" presId="urn:microsoft.com/office/officeart/2005/8/layout/hierarchy2"/>
    <dgm:cxn modelId="{D159A0D1-9B76-4753-8D3C-8BAB8CAC6A63}" type="presParOf" srcId="{72567A11-49B9-4089-87E7-7D59356D009E}" destId="{9EFD9D8B-CF88-4BA4-9DD4-E54CD5552DD9}" srcOrd="1" destOrd="0" presId="urn:microsoft.com/office/officeart/2005/8/layout/hierarchy2"/>
    <dgm:cxn modelId="{66776CBB-10C8-41FC-B739-12228F5562D1}" type="presParOf" srcId="{1A22C553-0851-4405-A10F-1AF7464D6676}" destId="{702615AB-E9AE-4D99-87CF-468AE4C051B6}" srcOrd="4" destOrd="0" presId="urn:microsoft.com/office/officeart/2005/8/layout/hierarchy2"/>
    <dgm:cxn modelId="{ED725195-59F0-42A3-8B70-69831691A051}" type="presParOf" srcId="{702615AB-E9AE-4D99-87CF-468AE4C051B6}" destId="{4FBAA7BA-5BF7-4A34-9809-78E9BB473C39}" srcOrd="0" destOrd="0" presId="urn:microsoft.com/office/officeart/2005/8/layout/hierarchy2"/>
    <dgm:cxn modelId="{BE30A0E9-A4C4-4261-80F2-307EC5B0FF84}" type="presParOf" srcId="{1A22C553-0851-4405-A10F-1AF7464D6676}" destId="{105A221D-41F4-46A8-97B1-01B5E6C20898}" srcOrd="5" destOrd="0" presId="urn:microsoft.com/office/officeart/2005/8/layout/hierarchy2"/>
    <dgm:cxn modelId="{A10AF579-98B3-4F87-AFD7-961C455EBC3F}" type="presParOf" srcId="{105A221D-41F4-46A8-97B1-01B5E6C20898}" destId="{7E457214-2C94-47F4-B92C-A7D5F31F4D4B}" srcOrd="0" destOrd="0" presId="urn:microsoft.com/office/officeart/2005/8/layout/hierarchy2"/>
    <dgm:cxn modelId="{EB1621D1-CB61-4FF2-9485-65264C18926B}" type="presParOf" srcId="{105A221D-41F4-46A8-97B1-01B5E6C20898}" destId="{90D7EE85-BEE9-41F2-96A0-8FE677A0A816}" srcOrd="1" destOrd="0" presId="urn:microsoft.com/office/officeart/2005/8/layout/hierarchy2"/>
    <dgm:cxn modelId="{585CDDF8-7932-4531-93E7-0C9239186593}" type="presParOf" srcId="{D5AD6B42-B142-4734-8A58-D1A33307B8D1}" destId="{26D31218-BF78-49E8-A83F-204E364981E4}" srcOrd="2" destOrd="0" presId="urn:microsoft.com/office/officeart/2005/8/layout/hierarchy2"/>
    <dgm:cxn modelId="{F9237DFB-AE21-4C86-9EF2-41A3BAF52D86}" type="presParOf" srcId="{26D31218-BF78-49E8-A83F-204E364981E4}" destId="{E4BA2FF3-714D-4710-B7A7-B31E1FA61C4B}" srcOrd="0" destOrd="0" presId="urn:microsoft.com/office/officeart/2005/8/layout/hierarchy2"/>
    <dgm:cxn modelId="{C5D3226F-6267-4C58-AE85-1CE3B3D2A65E}" type="presParOf" srcId="{D5AD6B42-B142-4734-8A58-D1A33307B8D1}" destId="{FDCBFAC2-F3A2-49B4-86E8-EF20949DDF2D}" srcOrd="3" destOrd="0" presId="urn:microsoft.com/office/officeart/2005/8/layout/hierarchy2"/>
    <dgm:cxn modelId="{557F71C5-E667-4960-838C-BBABC8A4E4B1}" type="presParOf" srcId="{FDCBFAC2-F3A2-49B4-86E8-EF20949DDF2D}" destId="{FEE657B4-F044-4331-BF87-FD9915D1AB0D}" srcOrd="0" destOrd="0" presId="urn:microsoft.com/office/officeart/2005/8/layout/hierarchy2"/>
    <dgm:cxn modelId="{1E69EDED-9687-4AAA-A6BF-246F8D62C54B}" type="presParOf" srcId="{FDCBFAC2-F3A2-49B4-86E8-EF20949DDF2D}" destId="{E3299406-E5A0-4BAA-A2C9-2A5C47CBF2F9}" srcOrd="1" destOrd="0" presId="urn:microsoft.com/office/officeart/2005/8/layout/hierarchy2"/>
    <dgm:cxn modelId="{BA1BD3DF-6810-4348-A01B-3F33571A51E0}" type="presParOf" srcId="{E3299406-E5A0-4BAA-A2C9-2A5C47CBF2F9}" destId="{9E300397-2974-44DB-91D0-1289D2203CB4}" srcOrd="0" destOrd="0" presId="urn:microsoft.com/office/officeart/2005/8/layout/hierarchy2"/>
    <dgm:cxn modelId="{2D5A619B-4775-4A07-8A0A-1DE8E57CF2A3}" type="presParOf" srcId="{9E300397-2974-44DB-91D0-1289D2203CB4}" destId="{6546B7C0-9BE3-4C74-A845-F2C3CD9F6774}" srcOrd="0" destOrd="0" presId="urn:microsoft.com/office/officeart/2005/8/layout/hierarchy2"/>
    <dgm:cxn modelId="{F862665E-458A-4CB5-8C9C-D6207BEE8508}" type="presParOf" srcId="{E3299406-E5A0-4BAA-A2C9-2A5C47CBF2F9}" destId="{8C79A447-0525-484A-A030-E5D4A7E77FD1}" srcOrd="1" destOrd="0" presId="urn:microsoft.com/office/officeart/2005/8/layout/hierarchy2"/>
    <dgm:cxn modelId="{B15AAA43-6503-4E2B-8F27-38FBBC505255}" type="presParOf" srcId="{8C79A447-0525-484A-A030-E5D4A7E77FD1}" destId="{05C847CB-2D12-406F-BCFE-1C4F06D7A36F}" srcOrd="0" destOrd="0" presId="urn:microsoft.com/office/officeart/2005/8/layout/hierarchy2"/>
    <dgm:cxn modelId="{BC87AA62-4F06-4BE0-9D34-5FBB9EB7ED8C}" type="presParOf" srcId="{8C79A447-0525-484A-A030-E5D4A7E77FD1}" destId="{5E7EBD4C-D33C-46ED-A491-AD68837856CC}" srcOrd="1" destOrd="0" presId="urn:microsoft.com/office/officeart/2005/8/layout/hierarchy2"/>
    <dgm:cxn modelId="{16B9E504-C9AE-48BC-9998-DAADF9A10BD8}" type="presParOf" srcId="{E3299406-E5A0-4BAA-A2C9-2A5C47CBF2F9}" destId="{7F8123B9-8202-4C64-9AC4-AA3E5D0091F9}" srcOrd="2" destOrd="0" presId="urn:microsoft.com/office/officeart/2005/8/layout/hierarchy2"/>
    <dgm:cxn modelId="{B6C007EB-1212-4832-988E-0F9098F588B7}" type="presParOf" srcId="{7F8123B9-8202-4C64-9AC4-AA3E5D0091F9}" destId="{5E1D1874-210A-48DD-B98B-95157E215D2F}" srcOrd="0" destOrd="0" presId="urn:microsoft.com/office/officeart/2005/8/layout/hierarchy2"/>
    <dgm:cxn modelId="{D40412B0-0705-4F09-97B5-A833868FAD23}" type="presParOf" srcId="{E3299406-E5A0-4BAA-A2C9-2A5C47CBF2F9}" destId="{A15D680E-46F0-4016-A092-31AC25F0DEBA}" srcOrd="3" destOrd="0" presId="urn:microsoft.com/office/officeart/2005/8/layout/hierarchy2"/>
    <dgm:cxn modelId="{C0140420-5D52-49DB-8C62-0AA529708A1A}" type="presParOf" srcId="{A15D680E-46F0-4016-A092-31AC25F0DEBA}" destId="{C1C6884D-7773-4DDC-A971-A5EC2FFC77FB}" srcOrd="0" destOrd="0" presId="urn:microsoft.com/office/officeart/2005/8/layout/hierarchy2"/>
    <dgm:cxn modelId="{79BD1D8D-A374-4E64-B476-F9DE7E0845C7}" type="presParOf" srcId="{A15D680E-46F0-4016-A092-31AC25F0DEBA}" destId="{1C25D163-9338-4859-9C82-94D07F0CF491}" srcOrd="1" destOrd="0" presId="urn:microsoft.com/office/officeart/2005/8/layout/hierarchy2"/>
    <dgm:cxn modelId="{060DB5CA-0E97-4F3A-9F1B-02F5B61BFE94}" type="presParOf" srcId="{D5AD6B42-B142-4734-8A58-D1A33307B8D1}" destId="{AA5D1B12-D0BA-4755-8A66-933665D7BCEC}" srcOrd="4" destOrd="0" presId="urn:microsoft.com/office/officeart/2005/8/layout/hierarchy2"/>
    <dgm:cxn modelId="{02EA0AEB-A261-4E1F-9D01-317A6CA4F3F8}" type="presParOf" srcId="{AA5D1B12-D0BA-4755-8A66-933665D7BCEC}" destId="{F9BBD73D-7C13-41BE-88CC-B72CCD6258FE}" srcOrd="0" destOrd="0" presId="urn:microsoft.com/office/officeart/2005/8/layout/hierarchy2"/>
    <dgm:cxn modelId="{7B43544C-17F8-4AC3-9056-0D183696C532}" type="presParOf" srcId="{D5AD6B42-B142-4734-8A58-D1A33307B8D1}" destId="{98680482-0C64-4537-9084-AFDD575CEDB3}" srcOrd="5" destOrd="0" presId="urn:microsoft.com/office/officeart/2005/8/layout/hierarchy2"/>
    <dgm:cxn modelId="{6A4A1C93-A9FA-40F9-9DD6-3CB0712ACEB5}" type="presParOf" srcId="{98680482-0C64-4537-9084-AFDD575CEDB3}" destId="{0A5D2EBC-DF5F-427C-A1F8-69BE41B3A89B}" srcOrd="0" destOrd="0" presId="urn:microsoft.com/office/officeart/2005/8/layout/hierarchy2"/>
    <dgm:cxn modelId="{69FEAA08-8AD9-4F06-A770-60B5114D8E51}" type="presParOf" srcId="{98680482-0C64-4537-9084-AFDD575CEDB3}" destId="{B90FA41D-6661-44E0-A853-A8A2C802B978}" srcOrd="1" destOrd="0" presId="urn:microsoft.com/office/officeart/2005/8/layout/hierarchy2"/>
    <dgm:cxn modelId="{5B4BDB67-E639-48AE-82D1-50294DA25A2F}" type="presParOf" srcId="{B90FA41D-6661-44E0-A853-A8A2C802B978}" destId="{25169AC6-03BA-4C84-9DF4-10ECA426480B}" srcOrd="0" destOrd="0" presId="urn:microsoft.com/office/officeart/2005/8/layout/hierarchy2"/>
    <dgm:cxn modelId="{0CAF911D-2A0D-4AD5-B646-7BC95BC8B152}" type="presParOf" srcId="{25169AC6-03BA-4C84-9DF4-10ECA426480B}" destId="{4572114A-3764-4F9A-97BB-34CE74B908E6}" srcOrd="0" destOrd="0" presId="urn:microsoft.com/office/officeart/2005/8/layout/hierarchy2"/>
    <dgm:cxn modelId="{691C18A2-4B1F-46EB-BBF0-3603D7287DAC}" type="presParOf" srcId="{B90FA41D-6661-44E0-A853-A8A2C802B978}" destId="{57BFE618-8D4B-4549-9597-91A02ED850CD}" srcOrd="1" destOrd="0" presId="urn:microsoft.com/office/officeart/2005/8/layout/hierarchy2"/>
    <dgm:cxn modelId="{67F9285B-4144-4BCA-988B-11505264C03F}" type="presParOf" srcId="{57BFE618-8D4B-4549-9597-91A02ED850CD}" destId="{8A0572EC-1F01-4E93-85F8-D308167688F4}" srcOrd="0" destOrd="0" presId="urn:microsoft.com/office/officeart/2005/8/layout/hierarchy2"/>
    <dgm:cxn modelId="{92568435-64CC-4345-8099-1A57146C78F6}" type="presParOf" srcId="{57BFE618-8D4B-4549-9597-91A02ED850CD}" destId="{FA274311-DC36-4E4B-9E93-9FC9E2530020}" srcOrd="1" destOrd="0" presId="urn:microsoft.com/office/officeart/2005/8/layout/hierarchy2"/>
    <dgm:cxn modelId="{CE6DA7AE-DB16-402D-AE71-340701094168}" type="presParOf" srcId="{B90FA41D-6661-44E0-A853-A8A2C802B978}" destId="{654CF331-9E6B-4F58-8E3F-ED4452E00BAF}" srcOrd="2" destOrd="0" presId="urn:microsoft.com/office/officeart/2005/8/layout/hierarchy2"/>
    <dgm:cxn modelId="{C31183A8-86B4-4055-A827-0C0C5B3DE691}" type="presParOf" srcId="{654CF331-9E6B-4F58-8E3F-ED4452E00BAF}" destId="{58CFDC17-E627-4C06-B787-518699E1E345}" srcOrd="0" destOrd="0" presId="urn:microsoft.com/office/officeart/2005/8/layout/hierarchy2"/>
    <dgm:cxn modelId="{8E068D6D-9FF6-4FAC-A0AB-504E3FE365D2}" type="presParOf" srcId="{B90FA41D-6661-44E0-A853-A8A2C802B978}" destId="{7E6037BF-F627-48F9-BF83-656F2F159C4A}" srcOrd="3" destOrd="0" presId="urn:microsoft.com/office/officeart/2005/8/layout/hierarchy2"/>
    <dgm:cxn modelId="{3059BB11-8999-476C-BF32-5F5F3900E690}" type="presParOf" srcId="{7E6037BF-F627-48F9-BF83-656F2F159C4A}" destId="{39219F29-0065-47D6-A817-4F1F9DD7306D}" srcOrd="0" destOrd="0" presId="urn:microsoft.com/office/officeart/2005/8/layout/hierarchy2"/>
    <dgm:cxn modelId="{F8D4FEC9-0268-455A-A7E9-79B73D8C9CCF}" type="presParOf" srcId="{7E6037BF-F627-48F9-BF83-656F2F159C4A}" destId="{CC3A4195-8E35-4144-8D81-5953D68EFCC5}" srcOrd="1" destOrd="0" presId="urn:microsoft.com/office/officeart/2005/8/layout/hierarchy2"/>
    <dgm:cxn modelId="{10BC634D-CA66-4F67-B666-E5A6BF23B8AE}" type="presParOf" srcId="{B90FA41D-6661-44E0-A853-A8A2C802B978}" destId="{BB6E6A44-D4AC-4296-B8AE-246A4FC025AD}" srcOrd="4" destOrd="0" presId="urn:microsoft.com/office/officeart/2005/8/layout/hierarchy2"/>
    <dgm:cxn modelId="{FF91033B-7BED-4FF2-A01E-0DC9563AE84D}" type="presParOf" srcId="{BB6E6A44-D4AC-4296-B8AE-246A4FC025AD}" destId="{796924C5-41C1-43A1-A6A0-1068FA1EDD38}" srcOrd="0" destOrd="0" presId="urn:microsoft.com/office/officeart/2005/8/layout/hierarchy2"/>
    <dgm:cxn modelId="{8B872D2E-01C8-45E8-A0CD-F43AA47971F3}" type="presParOf" srcId="{B90FA41D-6661-44E0-A853-A8A2C802B978}" destId="{DFC919E3-1ED7-4CC7-9F29-335389C2B090}" srcOrd="5" destOrd="0" presId="urn:microsoft.com/office/officeart/2005/8/layout/hierarchy2"/>
    <dgm:cxn modelId="{F5B56C19-36D6-4C42-AFB7-92BCF681895A}" type="presParOf" srcId="{DFC919E3-1ED7-4CC7-9F29-335389C2B090}" destId="{FFF1F71C-5351-453D-A2F2-51D7821B6A39}" srcOrd="0" destOrd="0" presId="urn:microsoft.com/office/officeart/2005/8/layout/hierarchy2"/>
    <dgm:cxn modelId="{71F28CC3-BD87-4CD8-80BC-CE1690D3503D}" type="presParOf" srcId="{DFC919E3-1ED7-4CC7-9F29-335389C2B090}" destId="{EFE40A00-E66F-4408-8226-C1AD07E1F769}" srcOrd="1" destOrd="0" presId="urn:microsoft.com/office/officeart/2005/8/layout/hierarchy2"/>
    <dgm:cxn modelId="{DFA446A1-F5AC-4B50-A5A6-8964D6F3CAFB}" type="presParOf" srcId="{FC16F16F-7839-4C4C-B613-AF30FC2F70A0}" destId="{E5DA6F1D-F926-448C-8400-256DABFCAD98}" srcOrd="2" destOrd="0" presId="urn:microsoft.com/office/officeart/2005/8/layout/hierarchy2"/>
    <dgm:cxn modelId="{82CF84D1-84D2-404D-9470-22AA8FD5AED4}" type="presParOf" srcId="{E5DA6F1D-F926-448C-8400-256DABFCAD98}" destId="{D2FF8946-801A-4530-B123-76454CC54FD4}" srcOrd="0" destOrd="0" presId="urn:microsoft.com/office/officeart/2005/8/layout/hierarchy2"/>
    <dgm:cxn modelId="{9A17F906-DB92-4436-BC1F-EC832458C2A3}" type="presParOf" srcId="{FC16F16F-7839-4C4C-B613-AF30FC2F70A0}" destId="{00ED3353-57B4-45DD-81B6-AD2E73493454}" srcOrd="3" destOrd="0" presId="urn:microsoft.com/office/officeart/2005/8/layout/hierarchy2"/>
    <dgm:cxn modelId="{557A0320-38C1-4650-869C-4C9688EE6FDF}" type="presParOf" srcId="{00ED3353-57B4-45DD-81B6-AD2E73493454}" destId="{B65947E5-C20E-4B2E-A909-18C2A1F60E1B}" srcOrd="0" destOrd="0" presId="urn:microsoft.com/office/officeart/2005/8/layout/hierarchy2"/>
    <dgm:cxn modelId="{4B555BD1-C361-4FF0-A2E8-0F9926CEBB52}" type="presParOf" srcId="{00ED3353-57B4-45DD-81B6-AD2E73493454}" destId="{A7FF257E-F220-4D93-AC67-0D36C0175D34}" srcOrd="1" destOrd="0" presId="urn:microsoft.com/office/officeart/2005/8/layout/hierarchy2"/>
    <dgm:cxn modelId="{66982628-02B5-4B5C-B74E-76C0CB1FBB7F}" type="presParOf" srcId="{A7FF257E-F220-4D93-AC67-0D36C0175D34}" destId="{CE68E15C-BCFF-4AF0-9364-308650406726}" srcOrd="0" destOrd="0" presId="urn:microsoft.com/office/officeart/2005/8/layout/hierarchy2"/>
    <dgm:cxn modelId="{AF19BC3B-4031-41B2-95CC-EC5CEC5712DC}" type="presParOf" srcId="{CE68E15C-BCFF-4AF0-9364-308650406726}" destId="{56EDB75A-2357-41C5-B635-2D19A80C9D77}" srcOrd="0" destOrd="0" presId="urn:microsoft.com/office/officeart/2005/8/layout/hierarchy2"/>
    <dgm:cxn modelId="{E0C54B24-6127-4020-BFA3-A83504403A55}" type="presParOf" srcId="{A7FF257E-F220-4D93-AC67-0D36C0175D34}" destId="{050E7642-78E4-416D-9361-5073B9BF1B24}" srcOrd="1" destOrd="0" presId="urn:microsoft.com/office/officeart/2005/8/layout/hierarchy2"/>
    <dgm:cxn modelId="{5B3F2132-22C7-4726-8384-54851C97B81A}" type="presParOf" srcId="{050E7642-78E4-416D-9361-5073B9BF1B24}" destId="{FF3F3AEE-E9CF-460E-9EB0-F2D13ABFE5A3}" srcOrd="0" destOrd="0" presId="urn:microsoft.com/office/officeart/2005/8/layout/hierarchy2"/>
    <dgm:cxn modelId="{926AF073-1840-4C0C-95B1-91AC02C64035}" type="presParOf" srcId="{050E7642-78E4-416D-9361-5073B9BF1B24}" destId="{D39AF847-9E73-4E76-8144-5FEDF42EF2FC}" srcOrd="1" destOrd="0" presId="urn:microsoft.com/office/officeart/2005/8/layout/hierarchy2"/>
    <dgm:cxn modelId="{B99AD7EF-72F5-40B5-AB47-A0CEA9C81D53}" type="presParOf" srcId="{D39AF847-9E73-4E76-8144-5FEDF42EF2FC}" destId="{6BEB1C48-3B70-44A3-98EE-ECE30B943F4E}" srcOrd="0" destOrd="0" presId="urn:microsoft.com/office/officeart/2005/8/layout/hierarchy2"/>
    <dgm:cxn modelId="{A3871600-ADE9-4DA3-AFE4-D5CF66462C8F}" type="presParOf" srcId="{6BEB1C48-3B70-44A3-98EE-ECE30B943F4E}" destId="{FD619693-63F2-44A5-9A3A-8759D00C25D9}" srcOrd="0" destOrd="0" presId="urn:microsoft.com/office/officeart/2005/8/layout/hierarchy2"/>
    <dgm:cxn modelId="{A7B944E9-86BD-488B-9EDA-8823938C3B7E}" type="presParOf" srcId="{D39AF847-9E73-4E76-8144-5FEDF42EF2FC}" destId="{89F1F5C3-B6A2-4E83-A10D-66D0221993F9}" srcOrd="1" destOrd="0" presId="urn:microsoft.com/office/officeart/2005/8/layout/hierarchy2"/>
    <dgm:cxn modelId="{854E01BF-46F5-4678-BB2D-C1F78BF876BD}" type="presParOf" srcId="{89F1F5C3-B6A2-4E83-A10D-66D0221993F9}" destId="{2A920D6F-21C2-461A-819C-EE878F71ABF3}" srcOrd="0" destOrd="0" presId="urn:microsoft.com/office/officeart/2005/8/layout/hierarchy2"/>
    <dgm:cxn modelId="{90CC0CF4-6741-49CD-82CD-BBCD25791E02}" type="presParOf" srcId="{89F1F5C3-B6A2-4E83-A10D-66D0221993F9}" destId="{F8B06F24-E10B-48A8-899E-7A08290711CC}" srcOrd="1" destOrd="0" presId="urn:microsoft.com/office/officeart/2005/8/layout/hierarchy2"/>
    <dgm:cxn modelId="{749E55FA-0B76-4889-B653-6F0CDC97B330}" type="presParOf" srcId="{A7FF257E-F220-4D93-AC67-0D36C0175D34}" destId="{DE8F5AC4-D72A-4C83-8C2E-7A975F97CCEE}" srcOrd="2" destOrd="0" presId="urn:microsoft.com/office/officeart/2005/8/layout/hierarchy2"/>
    <dgm:cxn modelId="{185D2155-5BD5-4468-B66D-729806D9F4DB}" type="presParOf" srcId="{DE8F5AC4-D72A-4C83-8C2E-7A975F97CCEE}" destId="{8739B94A-0683-4594-83A2-F3EC763A9CB6}" srcOrd="0" destOrd="0" presId="urn:microsoft.com/office/officeart/2005/8/layout/hierarchy2"/>
    <dgm:cxn modelId="{20521AD6-4EF7-4E8C-B963-39D626AFB3FF}" type="presParOf" srcId="{A7FF257E-F220-4D93-AC67-0D36C0175D34}" destId="{08F76751-DD6B-497E-8992-C2FBA7AE1715}" srcOrd="3" destOrd="0" presId="urn:microsoft.com/office/officeart/2005/8/layout/hierarchy2"/>
    <dgm:cxn modelId="{78C162E9-9C78-4C36-8D01-738990F8367A}" type="presParOf" srcId="{08F76751-DD6B-497E-8992-C2FBA7AE1715}" destId="{13AFA082-6403-4785-B398-DF8084FB9847}" srcOrd="0" destOrd="0" presId="urn:microsoft.com/office/officeart/2005/8/layout/hierarchy2"/>
    <dgm:cxn modelId="{9DE0566F-FCE9-4B3A-90EB-58C4BB34F7BD}" type="presParOf" srcId="{08F76751-DD6B-497E-8992-C2FBA7AE1715}" destId="{13BFDA4B-E41C-4408-A7A6-AB93A8A37F55}" srcOrd="1" destOrd="0" presId="urn:microsoft.com/office/officeart/2005/8/layout/hierarchy2"/>
    <dgm:cxn modelId="{B6E15FED-8779-4335-899A-84205CCC4EAD}" type="presParOf" srcId="{13BFDA4B-E41C-4408-A7A6-AB93A8A37F55}" destId="{AC6845D3-6963-4AD4-9500-EED3F879380E}" srcOrd="0" destOrd="0" presId="urn:microsoft.com/office/officeart/2005/8/layout/hierarchy2"/>
    <dgm:cxn modelId="{941D940F-2CCE-4FED-B1D3-AD6EE257C994}" type="presParOf" srcId="{AC6845D3-6963-4AD4-9500-EED3F879380E}" destId="{4BB52AEE-C4F2-453C-B852-9EFCC29279C4}" srcOrd="0" destOrd="0" presId="urn:microsoft.com/office/officeart/2005/8/layout/hierarchy2"/>
    <dgm:cxn modelId="{9338B6AE-5B1F-4E01-8C4A-21E40988BECA}" type="presParOf" srcId="{13BFDA4B-E41C-4408-A7A6-AB93A8A37F55}" destId="{8BDE21EA-A3B3-4574-80EB-10FEA759696B}" srcOrd="1" destOrd="0" presId="urn:microsoft.com/office/officeart/2005/8/layout/hierarchy2"/>
    <dgm:cxn modelId="{FBC9465B-BB44-48C0-806C-DC501259B92B}" type="presParOf" srcId="{8BDE21EA-A3B3-4574-80EB-10FEA759696B}" destId="{26D198A1-74E1-4ED8-AC31-3439B51AE058}" srcOrd="0" destOrd="0" presId="urn:microsoft.com/office/officeart/2005/8/layout/hierarchy2"/>
    <dgm:cxn modelId="{10861B21-05C0-4BFD-83B2-FB28DFB708EA}" type="presParOf" srcId="{8BDE21EA-A3B3-4574-80EB-10FEA759696B}" destId="{F81BD1FE-ECF8-44D9-A0DA-956C6579FC9E}" srcOrd="1" destOrd="0" presId="urn:microsoft.com/office/officeart/2005/8/layout/hierarchy2"/>
    <dgm:cxn modelId="{890FC2C7-06C3-432F-A65A-FFC3105493E8}" type="presParOf" srcId="{13BFDA4B-E41C-4408-A7A6-AB93A8A37F55}" destId="{BD98F9A5-3A2F-4BBB-96C7-923EEC0B956F}" srcOrd="2" destOrd="0" presId="urn:microsoft.com/office/officeart/2005/8/layout/hierarchy2"/>
    <dgm:cxn modelId="{8ED982A3-6F01-49EC-BD06-0205DB459507}" type="presParOf" srcId="{BD98F9A5-3A2F-4BBB-96C7-923EEC0B956F}" destId="{FA2BB184-E912-4823-83FB-0D1CE9DE5026}" srcOrd="0" destOrd="0" presId="urn:microsoft.com/office/officeart/2005/8/layout/hierarchy2"/>
    <dgm:cxn modelId="{4C1BA62E-627E-4D48-AE12-F864A0702151}" type="presParOf" srcId="{13BFDA4B-E41C-4408-A7A6-AB93A8A37F55}" destId="{44A933A7-10B0-4AB6-B514-DAC4C3673ACE}" srcOrd="3" destOrd="0" presId="urn:microsoft.com/office/officeart/2005/8/layout/hierarchy2"/>
    <dgm:cxn modelId="{DFF6D787-8128-412D-A07D-43FA9B1718E2}" type="presParOf" srcId="{44A933A7-10B0-4AB6-B514-DAC4C3673ACE}" destId="{87E2EA9D-F8C0-433E-A480-103561725404}" srcOrd="0" destOrd="0" presId="urn:microsoft.com/office/officeart/2005/8/layout/hierarchy2"/>
    <dgm:cxn modelId="{EF1CCC69-69AB-4324-AF80-3C4B831487E3}" type="presParOf" srcId="{44A933A7-10B0-4AB6-B514-DAC4C3673ACE}" destId="{C6E828EC-76BD-4C17-8D75-BBFF8E1B23C9}" srcOrd="1" destOrd="0" presId="urn:microsoft.com/office/officeart/2005/8/layout/hierarchy2"/>
    <dgm:cxn modelId="{F5E96805-F2F1-4455-8883-EF273D90A7EB}" type="presParOf" srcId="{A7FF257E-F220-4D93-AC67-0D36C0175D34}" destId="{984E6CA5-CCB4-41D0-9B3A-8333375584F7}" srcOrd="4" destOrd="0" presId="urn:microsoft.com/office/officeart/2005/8/layout/hierarchy2"/>
    <dgm:cxn modelId="{EA3012C0-8B9E-42C7-9F26-77C931E7C2F9}" type="presParOf" srcId="{984E6CA5-CCB4-41D0-9B3A-8333375584F7}" destId="{C428C9B3-DD7C-4D99-9B94-70709FB412B3}" srcOrd="0" destOrd="0" presId="urn:microsoft.com/office/officeart/2005/8/layout/hierarchy2"/>
    <dgm:cxn modelId="{6F7AF3BF-BA2C-4A26-B97F-891028E0DA66}" type="presParOf" srcId="{A7FF257E-F220-4D93-AC67-0D36C0175D34}" destId="{0D50753F-E0C1-4237-8457-49070F2AD50E}" srcOrd="5" destOrd="0" presId="urn:microsoft.com/office/officeart/2005/8/layout/hierarchy2"/>
    <dgm:cxn modelId="{F1670FC5-44E9-40DC-AF62-76BBB1BD0341}" type="presParOf" srcId="{0D50753F-E0C1-4237-8457-49070F2AD50E}" destId="{9E526046-A106-42AB-B4BA-3CA7A4C80466}" srcOrd="0" destOrd="0" presId="urn:microsoft.com/office/officeart/2005/8/layout/hierarchy2"/>
    <dgm:cxn modelId="{0B61AFAD-35A3-4D8B-9E2F-2F9535B6CFCC}" type="presParOf" srcId="{0D50753F-E0C1-4237-8457-49070F2AD50E}" destId="{9CBDF7BA-09B8-4130-A1EF-066C23DFCA88}" srcOrd="1" destOrd="0" presId="urn:microsoft.com/office/officeart/2005/8/layout/hierarchy2"/>
    <dgm:cxn modelId="{8252437C-CD50-40CB-9CFA-0C505D87EF5F}" type="presParOf" srcId="{9CBDF7BA-09B8-4130-A1EF-066C23DFCA88}" destId="{52B9A6EB-9DC9-4092-AAE2-559FDD1FD6A5}" srcOrd="0" destOrd="0" presId="urn:microsoft.com/office/officeart/2005/8/layout/hierarchy2"/>
    <dgm:cxn modelId="{E97EA91C-65B9-460E-A7AD-2683F081B38B}" type="presParOf" srcId="{52B9A6EB-9DC9-4092-AAE2-559FDD1FD6A5}" destId="{01A30D32-2CEA-4755-8404-C37F7BAB17CB}" srcOrd="0" destOrd="0" presId="urn:microsoft.com/office/officeart/2005/8/layout/hierarchy2"/>
    <dgm:cxn modelId="{7A946F30-66D7-439B-852A-85FE0E27E96D}" type="presParOf" srcId="{9CBDF7BA-09B8-4130-A1EF-066C23DFCA88}" destId="{BB6EC505-936B-47C7-842C-015F9F4CCB6E}" srcOrd="1" destOrd="0" presId="urn:microsoft.com/office/officeart/2005/8/layout/hierarchy2"/>
    <dgm:cxn modelId="{8A587352-9852-4130-AF09-BD3956A8B8DF}" type="presParOf" srcId="{BB6EC505-936B-47C7-842C-015F9F4CCB6E}" destId="{2D0BFFCF-E4DB-4B4F-B657-E7F64018034A}" srcOrd="0" destOrd="0" presId="urn:microsoft.com/office/officeart/2005/8/layout/hierarchy2"/>
    <dgm:cxn modelId="{C6C18425-FB71-416C-BD01-DCD320B55C3C}" type="presParOf" srcId="{BB6EC505-936B-47C7-842C-015F9F4CCB6E}" destId="{7E38E55B-5B6C-47B1-9947-2B5ABC0F49A0}" srcOrd="1" destOrd="0" presId="urn:microsoft.com/office/officeart/2005/8/layout/hierarchy2"/>
    <dgm:cxn modelId="{D6708CCF-77F6-4BBC-ACB0-69D5718436D6}" type="presParOf" srcId="{9CBDF7BA-09B8-4130-A1EF-066C23DFCA88}" destId="{4F9C96A2-7D36-4945-8247-5119AA682988}" srcOrd="2" destOrd="0" presId="urn:microsoft.com/office/officeart/2005/8/layout/hierarchy2"/>
    <dgm:cxn modelId="{8B55361F-BEB4-4FCA-9702-0A53DA893957}" type="presParOf" srcId="{4F9C96A2-7D36-4945-8247-5119AA682988}" destId="{4462050E-531F-4B83-A884-197C1F6A6C4A}" srcOrd="0" destOrd="0" presId="urn:microsoft.com/office/officeart/2005/8/layout/hierarchy2"/>
    <dgm:cxn modelId="{8952B818-A5A6-4733-8A37-BD1424F03EDB}" type="presParOf" srcId="{9CBDF7BA-09B8-4130-A1EF-066C23DFCA88}" destId="{380FDD06-2418-4F98-802A-D07F08BF133B}" srcOrd="3" destOrd="0" presId="urn:microsoft.com/office/officeart/2005/8/layout/hierarchy2"/>
    <dgm:cxn modelId="{6BBB50F7-D423-4076-9920-E2E82582F2CE}" type="presParOf" srcId="{380FDD06-2418-4F98-802A-D07F08BF133B}" destId="{3CEF7108-7AB3-42B6-A810-61FAC8685740}" srcOrd="0" destOrd="0" presId="urn:microsoft.com/office/officeart/2005/8/layout/hierarchy2"/>
    <dgm:cxn modelId="{446155C5-EC5C-41C6-A3C6-49A6AD544375}" type="presParOf" srcId="{380FDD06-2418-4F98-802A-D07F08BF133B}" destId="{EB62928B-D882-4E78-B9D7-FFAB0DCCC2ED}" srcOrd="1" destOrd="0" presId="urn:microsoft.com/office/officeart/2005/8/layout/hierarchy2"/>
    <dgm:cxn modelId="{8A65D502-E272-4B51-A3E9-895EEA9F1B3D}" type="presParOf" srcId="{9CBDF7BA-09B8-4130-A1EF-066C23DFCA88}" destId="{E23D39C7-32F5-4022-AA66-1EA3E63D0F0D}" srcOrd="4" destOrd="0" presId="urn:microsoft.com/office/officeart/2005/8/layout/hierarchy2"/>
    <dgm:cxn modelId="{6C947E99-864B-4B4D-88AE-CC0523CAF9F2}" type="presParOf" srcId="{E23D39C7-32F5-4022-AA66-1EA3E63D0F0D}" destId="{8EE5F658-4CE0-4E91-899E-707662120860}" srcOrd="0" destOrd="0" presId="urn:microsoft.com/office/officeart/2005/8/layout/hierarchy2"/>
    <dgm:cxn modelId="{BE2589EF-6063-43FE-B327-09AE3211E4DB}" type="presParOf" srcId="{9CBDF7BA-09B8-4130-A1EF-066C23DFCA88}" destId="{8E2D769F-0A8B-4196-9455-85FCB7F91E07}" srcOrd="5" destOrd="0" presId="urn:microsoft.com/office/officeart/2005/8/layout/hierarchy2"/>
    <dgm:cxn modelId="{A86F51F1-9204-4B75-9B2C-7150998A85B2}" type="presParOf" srcId="{8E2D769F-0A8B-4196-9455-85FCB7F91E07}" destId="{AB5288A7-0979-42C9-9B80-77D5D564E824}" srcOrd="0" destOrd="0" presId="urn:microsoft.com/office/officeart/2005/8/layout/hierarchy2"/>
    <dgm:cxn modelId="{F223ECD2-74DF-4019-A35C-80638D459E07}" type="presParOf" srcId="{8E2D769F-0A8B-4196-9455-85FCB7F91E07}" destId="{5F417A7F-5683-400A-9BBF-98DFDA1CECDA}" srcOrd="1" destOrd="0" presId="urn:microsoft.com/office/officeart/2005/8/layout/hierarchy2"/>
    <dgm:cxn modelId="{C5C1174D-6D4C-4D92-BC55-DEB00ABF096F}" type="presParOf" srcId="{FC16F16F-7839-4C4C-B613-AF30FC2F70A0}" destId="{155F17F3-3CAE-417D-86EF-BA55B4AFCC5F}" srcOrd="4" destOrd="0" presId="urn:microsoft.com/office/officeart/2005/8/layout/hierarchy2"/>
    <dgm:cxn modelId="{9B1185D7-5851-4E52-B1F0-DE8C7685B3A7}" type="presParOf" srcId="{155F17F3-3CAE-417D-86EF-BA55B4AFCC5F}" destId="{EF91B825-7833-4990-931B-23A37A7AE039}" srcOrd="0" destOrd="0" presId="urn:microsoft.com/office/officeart/2005/8/layout/hierarchy2"/>
    <dgm:cxn modelId="{F1B991FF-77F0-4448-B039-01DE4E10EB04}" type="presParOf" srcId="{FC16F16F-7839-4C4C-B613-AF30FC2F70A0}" destId="{2D569AE3-3FC9-43DD-9D3C-B7DE1EF59433}" srcOrd="5" destOrd="0" presId="urn:microsoft.com/office/officeart/2005/8/layout/hierarchy2"/>
    <dgm:cxn modelId="{82440AF4-52BA-4C14-8910-573A4F1DA3D0}" type="presParOf" srcId="{2D569AE3-3FC9-43DD-9D3C-B7DE1EF59433}" destId="{CAABB850-3FB7-4837-A9EF-3F1E4F7A0B03}" srcOrd="0" destOrd="0" presId="urn:microsoft.com/office/officeart/2005/8/layout/hierarchy2"/>
    <dgm:cxn modelId="{7B07DD90-1AAC-4208-835B-15110F6E176E}" type="presParOf" srcId="{2D569AE3-3FC9-43DD-9D3C-B7DE1EF59433}" destId="{1A4632CF-76EB-4E01-9B0E-0B1F07F53485}" srcOrd="1" destOrd="0" presId="urn:microsoft.com/office/officeart/2005/8/layout/hierarchy2"/>
    <dgm:cxn modelId="{9DE957C3-1C5C-4FE2-BBB8-4089CC39BEDB}" type="presParOf" srcId="{1A4632CF-76EB-4E01-9B0E-0B1F07F53485}" destId="{4CA23FEE-1371-4D58-B59D-EDC60A5010DB}" srcOrd="0" destOrd="0" presId="urn:microsoft.com/office/officeart/2005/8/layout/hierarchy2"/>
    <dgm:cxn modelId="{D4268166-9BFF-4CBE-9B1F-C2378095D81A}" type="presParOf" srcId="{4CA23FEE-1371-4D58-B59D-EDC60A5010DB}" destId="{934221E9-BAF2-4059-9E75-B2024048A5F4}" srcOrd="0" destOrd="0" presId="urn:microsoft.com/office/officeart/2005/8/layout/hierarchy2"/>
    <dgm:cxn modelId="{00763468-7902-4068-A4D5-545A5FC94C92}" type="presParOf" srcId="{1A4632CF-76EB-4E01-9B0E-0B1F07F53485}" destId="{D76B1563-20E8-4B9E-A2C3-AAD07D4310BC}" srcOrd="1" destOrd="0" presId="urn:microsoft.com/office/officeart/2005/8/layout/hierarchy2"/>
    <dgm:cxn modelId="{D64F82CF-77C4-45E4-802D-E2516D729708}" type="presParOf" srcId="{D76B1563-20E8-4B9E-A2C3-AAD07D4310BC}" destId="{8846077B-7A7E-466E-B56F-56099EDFA27E}" srcOrd="0" destOrd="0" presId="urn:microsoft.com/office/officeart/2005/8/layout/hierarchy2"/>
    <dgm:cxn modelId="{21C475DC-BDAF-4ADB-819C-B3268B94660B}" type="presParOf" srcId="{D76B1563-20E8-4B9E-A2C3-AAD07D4310BC}" destId="{B7E034F9-9ECC-4C34-A246-2BDA5FD8E137}" srcOrd="1" destOrd="0" presId="urn:microsoft.com/office/officeart/2005/8/layout/hierarchy2"/>
    <dgm:cxn modelId="{E816A876-7E0C-4895-9AE1-41E3F819771F}" type="presParOf" srcId="{B7E034F9-9ECC-4C34-A246-2BDA5FD8E137}" destId="{5C314B39-D443-4B26-9F72-73CFD99B977A}" srcOrd="0" destOrd="0" presId="urn:microsoft.com/office/officeart/2005/8/layout/hierarchy2"/>
    <dgm:cxn modelId="{27923239-5F54-48FC-AEED-8EA6B4922694}" type="presParOf" srcId="{5C314B39-D443-4B26-9F72-73CFD99B977A}" destId="{C28676AD-AEC9-432B-AEDE-1288D0E71B58}" srcOrd="0" destOrd="0" presId="urn:microsoft.com/office/officeart/2005/8/layout/hierarchy2"/>
    <dgm:cxn modelId="{54EA972F-534D-436C-B015-BF629182EB7C}" type="presParOf" srcId="{B7E034F9-9ECC-4C34-A246-2BDA5FD8E137}" destId="{4601858A-0226-4B3D-8A80-0F9AF6B699F6}" srcOrd="1" destOrd="0" presId="urn:microsoft.com/office/officeart/2005/8/layout/hierarchy2"/>
    <dgm:cxn modelId="{AEC50249-03CD-40C5-88E6-0B94DB03385A}" type="presParOf" srcId="{4601858A-0226-4B3D-8A80-0F9AF6B699F6}" destId="{E2C61DE9-1DEB-4822-BE13-51A308D6DA4C}" srcOrd="0" destOrd="0" presId="urn:microsoft.com/office/officeart/2005/8/layout/hierarchy2"/>
    <dgm:cxn modelId="{34EE4734-005A-47FE-B2D1-EB8493A0AFD7}" type="presParOf" srcId="{4601858A-0226-4B3D-8A80-0F9AF6B699F6}" destId="{C0F7616D-6C12-45B4-BEA9-B8B746B4AF84}" srcOrd="1" destOrd="0" presId="urn:microsoft.com/office/officeart/2005/8/layout/hierarchy2"/>
    <dgm:cxn modelId="{6C548380-B1D8-4E68-9D19-5B96356EDB6B}" type="presParOf" srcId="{B7E034F9-9ECC-4C34-A246-2BDA5FD8E137}" destId="{82E3DEA7-25F4-433B-95C4-402661E4935F}" srcOrd="2" destOrd="0" presId="urn:microsoft.com/office/officeart/2005/8/layout/hierarchy2"/>
    <dgm:cxn modelId="{01D2B7CD-1D35-420A-9201-2DF67FAC1F18}" type="presParOf" srcId="{82E3DEA7-25F4-433B-95C4-402661E4935F}" destId="{EC8B815B-217B-4AF5-B0BB-5EEB82E64381}" srcOrd="0" destOrd="0" presId="urn:microsoft.com/office/officeart/2005/8/layout/hierarchy2"/>
    <dgm:cxn modelId="{70A0BCC2-12F4-4E25-B966-DA1B9521BCFA}" type="presParOf" srcId="{B7E034F9-9ECC-4C34-A246-2BDA5FD8E137}" destId="{DA5A01E0-B366-4F66-A95D-F114C6DEC62A}" srcOrd="3" destOrd="0" presId="urn:microsoft.com/office/officeart/2005/8/layout/hierarchy2"/>
    <dgm:cxn modelId="{6EEEC25D-161C-4B34-AF92-3BDA6A0CE298}" type="presParOf" srcId="{DA5A01E0-B366-4F66-A95D-F114C6DEC62A}" destId="{4138D4BF-9D53-4582-A3CC-57B98562D0F2}" srcOrd="0" destOrd="0" presId="urn:microsoft.com/office/officeart/2005/8/layout/hierarchy2"/>
    <dgm:cxn modelId="{BC4DD9D1-8336-479F-825E-1856685AC718}" type="presParOf" srcId="{DA5A01E0-B366-4F66-A95D-F114C6DEC62A}" destId="{76D92D99-9A44-4A39-9009-287313335FDF}" srcOrd="1" destOrd="0" presId="urn:microsoft.com/office/officeart/2005/8/layout/hierarchy2"/>
    <dgm:cxn modelId="{9A241E29-C560-4A86-BEED-7D54279C24A7}" type="presParOf" srcId="{1A4632CF-76EB-4E01-9B0E-0B1F07F53485}" destId="{956BCE18-F3BF-41F6-80B9-E66D9CA5406E}" srcOrd="2" destOrd="0" presId="urn:microsoft.com/office/officeart/2005/8/layout/hierarchy2"/>
    <dgm:cxn modelId="{F71F6633-6A3A-4403-A1E8-91190C45345C}" type="presParOf" srcId="{956BCE18-F3BF-41F6-80B9-E66D9CA5406E}" destId="{A739FA8C-4B6B-4853-88E0-51ADDD3AF595}" srcOrd="0" destOrd="0" presId="urn:microsoft.com/office/officeart/2005/8/layout/hierarchy2"/>
    <dgm:cxn modelId="{75950FB4-D92B-4312-9A31-4B77028A8B60}" type="presParOf" srcId="{1A4632CF-76EB-4E01-9B0E-0B1F07F53485}" destId="{2A42117A-2EF7-4607-B6C3-C1F096B4E4A8}" srcOrd="3" destOrd="0" presId="urn:microsoft.com/office/officeart/2005/8/layout/hierarchy2"/>
    <dgm:cxn modelId="{23B1ED94-B363-4D0E-A0AE-780EA874594D}" type="presParOf" srcId="{2A42117A-2EF7-4607-B6C3-C1F096B4E4A8}" destId="{6341056C-6F7E-480F-95D5-306F8BCADF3E}" srcOrd="0" destOrd="0" presId="urn:microsoft.com/office/officeart/2005/8/layout/hierarchy2"/>
    <dgm:cxn modelId="{122654C3-5703-456C-A423-199DDBB75909}" type="presParOf" srcId="{2A42117A-2EF7-4607-B6C3-C1F096B4E4A8}" destId="{0AA1C717-F87E-4898-B865-382A457CBC99}" srcOrd="1" destOrd="0" presId="urn:microsoft.com/office/officeart/2005/8/layout/hierarchy2"/>
    <dgm:cxn modelId="{78436D1D-5C1F-487B-8328-89A6669972EA}" type="presParOf" srcId="{0AA1C717-F87E-4898-B865-382A457CBC99}" destId="{F0457B95-106B-4A16-AFBA-9BB1A4797364}" srcOrd="0" destOrd="0" presId="urn:microsoft.com/office/officeart/2005/8/layout/hierarchy2"/>
    <dgm:cxn modelId="{E56B99F8-062B-4670-A42E-0A4D11C53FC1}" type="presParOf" srcId="{F0457B95-106B-4A16-AFBA-9BB1A4797364}" destId="{17498074-8A53-4BF6-BCA1-C49741781D28}" srcOrd="0" destOrd="0" presId="urn:microsoft.com/office/officeart/2005/8/layout/hierarchy2"/>
    <dgm:cxn modelId="{B0D90230-42E8-48D9-9B67-DE8F173F51CA}" type="presParOf" srcId="{0AA1C717-F87E-4898-B865-382A457CBC99}" destId="{54ED78FC-842C-4BFC-ADC2-FFB601CE7247}" srcOrd="1" destOrd="0" presId="urn:microsoft.com/office/officeart/2005/8/layout/hierarchy2"/>
    <dgm:cxn modelId="{0354EEFC-09E8-4A90-A56A-CD23B9882DAE}" type="presParOf" srcId="{54ED78FC-842C-4BFC-ADC2-FFB601CE7247}" destId="{5A39AD3B-CACC-45C8-A317-7EF508D64B9B}" srcOrd="0" destOrd="0" presId="urn:microsoft.com/office/officeart/2005/8/layout/hierarchy2"/>
    <dgm:cxn modelId="{24DB4E80-A8BC-48D7-963B-036153A9472F}" type="presParOf" srcId="{54ED78FC-842C-4BFC-ADC2-FFB601CE7247}" destId="{4EEF62E3-5C39-4E32-8061-4758AE6EF7A7}" srcOrd="1" destOrd="0" presId="urn:microsoft.com/office/officeart/2005/8/layout/hierarchy2"/>
    <dgm:cxn modelId="{AE6EC639-D201-4599-9859-1BDCEB31ADDE}" type="presParOf" srcId="{0AA1C717-F87E-4898-B865-382A457CBC99}" destId="{FA14AC9D-B2EA-49F5-A1F5-6EB0391E5DA6}" srcOrd="2" destOrd="0" presId="urn:microsoft.com/office/officeart/2005/8/layout/hierarchy2"/>
    <dgm:cxn modelId="{7FD4BFFA-BA09-4AE2-AA82-199C7FC09D00}" type="presParOf" srcId="{FA14AC9D-B2EA-49F5-A1F5-6EB0391E5DA6}" destId="{AC56E21E-E405-42BF-A32C-D6C59E83AE06}" srcOrd="0" destOrd="0" presId="urn:microsoft.com/office/officeart/2005/8/layout/hierarchy2"/>
    <dgm:cxn modelId="{55D3C543-2D05-4A97-AC8A-E60F970474B4}" type="presParOf" srcId="{0AA1C717-F87E-4898-B865-382A457CBC99}" destId="{21D33933-C4FD-4C1F-A10E-3288CE838FBE}" srcOrd="3" destOrd="0" presId="urn:microsoft.com/office/officeart/2005/8/layout/hierarchy2"/>
    <dgm:cxn modelId="{1B5ED121-3E67-4C40-A9F2-1630C11CE6FB}" type="presParOf" srcId="{21D33933-C4FD-4C1F-A10E-3288CE838FBE}" destId="{EC54C1AF-0733-4EE2-8104-F3534EA0D523}" srcOrd="0" destOrd="0" presId="urn:microsoft.com/office/officeart/2005/8/layout/hierarchy2"/>
    <dgm:cxn modelId="{2D1EAF1A-5D4A-4982-BBD0-30ACC1F62355}" type="presParOf" srcId="{21D33933-C4FD-4C1F-A10E-3288CE838FBE}" destId="{DA745DEC-6093-469B-8361-4356CD502B67}" srcOrd="1" destOrd="0" presId="urn:microsoft.com/office/officeart/2005/8/layout/hierarchy2"/>
    <dgm:cxn modelId="{866BFC2C-E812-457A-9104-1CFAD55EEEC2}" type="presParOf" srcId="{1A4632CF-76EB-4E01-9B0E-0B1F07F53485}" destId="{D1C32452-B5F6-4501-BAF0-0A0ADA7DBC69}" srcOrd="4" destOrd="0" presId="urn:microsoft.com/office/officeart/2005/8/layout/hierarchy2"/>
    <dgm:cxn modelId="{AB46B7AF-D5E2-48CF-BBD1-4222F5F1DDC4}" type="presParOf" srcId="{D1C32452-B5F6-4501-BAF0-0A0ADA7DBC69}" destId="{BA58BB99-F2EA-48B0-9CB0-74EA034C7181}" srcOrd="0" destOrd="0" presId="urn:microsoft.com/office/officeart/2005/8/layout/hierarchy2"/>
    <dgm:cxn modelId="{B564BC9F-2577-433E-9AA2-E79058A76B37}" type="presParOf" srcId="{1A4632CF-76EB-4E01-9B0E-0B1F07F53485}" destId="{265B1026-82A8-48D3-B8D1-D654E547C149}" srcOrd="5" destOrd="0" presId="urn:microsoft.com/office/officeart/2005/8/layout/hierarchy2"/>
    <dgm:cxn modelId="{39EAAA58-5759-402F-9B22-9E15B3FBF2C3}" type="presParOf" srcId="{265B1026-82A8-48D3-B8D1-D654E547C149}" destId="{220ACCE4-903A-463B-BC31-FED0E0340A37}" srcOrd="0" destOrd="0" presId="urn:microsoft.com/office/officeart/2005/8/layout/hierarchy2"/>
    <dgm:cxn modelId="{53AF5729-6198-4044-BDD9-9648B29F2F23}" type="presParOf" srcId="{265B1026-82A8-48D3-B8D1-D654E547C149}" destId="{CA89ACB2-21AE-458D-BF55-47D9674B4350}" srcOrd="1" destOrd="0" presId="urn:microsoft.com/office/officeart/2005/8/layout/hierarchy2"/>
    <dgm:cxn modelId="{28BDAE33-7083-4C4A-9E3E-34D04CABA7F6}" type="presParOf" srcId="{CA89ACB2-21AE-458D-BF55-47D9674B4350}" destId="{C21DF2BF-F94E-4ECE-990F-522FD50BB2DE}" srcOrd="0" destOrd="0" presId="urn:microsoft.com/office/officeart/2005/8/layout/hierarchy2"/>
    <dgm:cxn modelId="{43B05932-2CAF-4A7E-9938-862246FEBF04}" type="presParOf" srcId="{C21DF2BF-F94E-4ECE-990F-522FD50BB2DE}" destId="{4CB80591-2489-439B-BCCC-B4CB11617A00}" srcOrd="0" destOrd="0" presId="urn:microsoft.com/office/officeart/2005/8/layout/hierarchy2"/>
    <dgm:cxn modelId="{702EA7A6-C182-476C-A57B-4204BD7F8E2D}" type="presParOf" srcId="{CA89ACB2-21AE-458D-BF55-47D9674B4350}" destId="{E4BF7B4D-13E3-4226-AE7A-FAD62F547098}" srcOrd="1" destOrd="0" presId="urn:microsoft.com/office/officeart/2005/8/layout/hierarchy2"/>
    <dgm:cxn modelId="{A50FB64A-ED5A-4D55-9D48-C88535830E28}" type="presParOf" srcId="{E4BF7B4D-13E3-4226-AE7A-FAD62F547098}" destId="{2BF69549-E4DC-478D-87F9-A47C14C5350F}" srcOrd="0" destOrd="0" presId="urn:microsoft.com/office/officeart/2005/8/layout/hierarchy2"/>
    <dgm:cxn modelId="{40FDDDF5-7414-4DAF-8A1A-C1B659155E39}" type="presParOf" srcId="{E4BF7B4D-13E3-4226-AE7A-FAD62F547098}" destId="{A90B51AC-7EAF-4C2F-AED2-E8C72B08CC58}" srcOrd="1" destOrd="0" presId="urn:microsoft.com/office/officeart/2005/8/layout/hierarchy2"/>
    <dgm:cxn modelId="{CC00141B-046C-45DC-9AAF-CAF2641C9C02}" type="presParOf" srcId="{CA89ACB2-21AE-458D-BF55-47D9674B4350}" destId="{22FDF891-13DB-4542-8DB6-A1096A435520}" srcOrd="2" destOrd="0" presId="urn:microsoft.com/office/officeart/2005/8/layout/hierarchy2"/>
    <dgm:cxn modelId="{ED2C95D3-FE2F-4840-AC19-715A1F577AC7}" type="presParOf" srcId="{22FDF891-13DB-4542-8DB6-A1096A435520}" destId="{BE1EC00B-FDD8-41FB-A7E5-354A14537770}" srcOrd="0" destOrd="0" presId="urn:microsoft.com/office/officeart/2005/8/layout/hierarchy2"/>
    <dgm:cxn modelId="{96935451-808B-46E2-802F-4570322CB491}" type="presParOf" srcId="{CA89ACB2-21AE-458D-BF55-47D9674B4350}" destId="{3F0AF954-BA74-4051-9F7C-985376398DA9}" srcOrd="3" destOrd="0" presId="urn:microsoft.com/office/officeart/2005/8/layout/hierarchy2"/>
    <dgm:cxn modelId="{859999AA-C12F-4EBA-BCEC-6364D4E238AE}" type="presParOf" srcId="{3F0AF954-BA74-4051-9F7C-985376398DA9}" destId="{4350ED4C-2677-4DFF-908D-633D71E5FCAA}" srcOrd="0" destOrd="0" presId="urn:microsoft.com/office/officeart/2005/8/layout/hierarchy2"/>
    <dgm:cxn modelId="{9F60B20A-58EC-4FBD-AEBC-E52784B05D2B}" type="presParOf" srcId="{3F0AF954-BA74-4051-9F7C-985376398DA9}" destId="{A3D1D533-3A46-4AFC-AB7B-F833BB27F8A5}" srcOrd="1" destOrd="0" presId="urn:microsoft.com/office/officeart/2005/8/layout/hierarchy2"/>
    <dgm:cxn modelId="{12D0BC90-FB53-4AC7-A1BD-80A3F6856CF2}" type="presParOf" srcId="{FC16F16F-7839-4C4C-B613-AF30FC2F70A0}" destId="{1D8440FD-A797-4A49-BFD3-FC01C766746D}" srcOrd="6" destOrd="0" presId="urn:microsoft.com/office/officeart/2005/8/layout/hierarchy2"/>
    <dgm:cxn modelId="{AE905D4A-5374-46CF-ACEB-6EB505DE06CE}" type="presParOf" srcId="{1D8440FD-A797-4A49-BFD3-FC01C766746D}" destId="{665B1FE6-8C6D-4675-BB61-E0C1CFE481DC}" srcOrd="0" destOrd="0" presId="urn:microsoft.com/office/officeart/2005/8/layout/hierarchy2"/>
    <dgm:cxn modelId="{9EAAB363-6708-4DB6-8FF6-E58881133148}" type="presParOf" srcId="{FC16F16F-7839-4C4C-B613-AF30FC2F70A0}" destId="{1BC081BE-F47F-49C6-8C0F-C4D34AA288B6}" srcOrd="7" destOrd="0" presId="urn:microsoft.com/office/officeart/2005/8/layout/hierarchy2"/>
    <dgm:cxn modelId="{A5D03DF9-0FBB-4E0D-BE2D-91AF4F0535F7}" type="presParOf" srcId="{1BC081BE-F47F-49C6-8C0F-C4D34AA288B6}" destId="{570B8611-A6FA-4F34-892D-EE018FD3518A}" srcOrd="0" destOrd="0" presId="urn:microsoft.com/office/officeart/2005/8/layout/hierarchy2"/>
    <dgm:cxn modelId="{1A532701-2405-4BC5-9481-72374B20F812}" type="presParOf" srcId="{1BC081BE-F47F-49C6-8C0F-C4D34AA288B6}" destId="{78FD4614-7B6C-48FA-AC22-F3C5778B9D41}" srcOrd="1" destOrd="0" presId="urn:microsoft.com/office/officeart/2005/8/layout/hierarchy2"/>
    <dgm:cxn modelId="{E3947C49-7A19-4B61-ACD2-C013A3777A68}" type="presParOf" srcId="{78FD4614-7B6C-48FA-AC22-F3C5778B9D41}" destId="{DDBEC637-E64C-422C-B053-5D078344EFE5}" srcOrd="0" destOrd="0" presId="urn:microsoft.com/office/officeart/2005/8/layout/hierarchy2"/>
    <dgm:cxn modelId="{FEF5459D-6BB1-43F1-AAAB-B629CF573A3A}" type="presParOf" srcId="{DDBEC637-E64C-422C-B053-5D078344EFE5}" destId="{8DAA4D16-DC2E-4633-9462-9308941083F4}" srcOrd="0" destOrd="0" presId="urn:microsoft.com/office/officeart/2005/8/layout/hierarchy2"/>
    <dgm:cxn modelId="{0245B764-89C3-4FA1-BEF1-EDBC046D2F19}" type="presParOf" srcId="{78FD4614-7B6C-48FA-AC22-F3C5778B9D41}" destId="{21958047-23C3-44A9-B2E2-4347F53E2C50}" srcOrd="1" destOrd="0" presId="urn:microsoft.com/office/officeart/2005/8/layout/hierarchy2"/>
    <dgm:cxn modelId="{382DEF8D-C1E3-4BDB-9DD6-AFC502685D9E}" type="presParOf" srcId="{21958047-23C3-44A9-B2E2-4347F53E2C50}" destId="{0C469FB8-4740-419B-8778-DE2981664F64}" srcOrd="0" destOrd="0" presId="urn:microsoft.com/office/officeart/2005/8/layout/hierarchy2"/>
    <dgm:cxn modelId="{FB5314B6-4B66-4F96-8473-60BEC4C64B6A}" type="presParOf" srcId="{21958047-23C3-44A9-B2E2-4347F53E2C50}" destId="{01973765-F722-4300-95D6-B8C5A91B202F}" srcOrd="1" destOrd="0" presId="urn:microsoft.com/office/officeart/2005/8/layout/hierarchy2"/>
    <dgm:cxn modelId="{518F9EFA-B26F-4AEE-A026-764A74046275}" type="presParOf" srcId="{01973765-F722-4300-95D6-B8C5A91B202F}" destId="{E2B9F520-FE4F-4E36-BBF9-C7A2FF80091B}" srcOrd="0" destOrd="0" presId="urn:microsoft.com/office/officeart/2005/8/layout/hierarchy2"/>
    <dgm:cxn modelId="{41798310-ADC5-405B-8B4D-DF0426FC1F9F}" type="presParOf" srcId="{E2B9F520-FE4F-4E36-BBF9-C7A2FF80091B}" destId="{2A4C8C2F-0485-4CF2-A70F-483CDF873DBD}" srcOrd="0" destOrd="0" presId="urn:microsoft.com/office/officeart/2005/8/layout/hierarchy2"/>
    <dgm:cxn modelId="{87505541-8860-4E52-B759-E7E949E5AF5A}" type="presParOf" srcId="{01973765-F722-4300-95D6-B8C5A91B202F}" destId="{CD4EE2A9-8A53-4FC3-A620-F387A9ABE0BB}" srcOrd="1" destOrd="0" presId="urn:microsoft.com/office/officeart/2005/8/layout/hierarchy2"/>
    <dgm:cxn modelId="{DBD8CF3E-27DD-4AD8-91B6-21F6ED7EF3DE}" type="presParOf" srcId="{CD4EE2A9-8A53-4FC3-A620-F387A9ABE0BB}" destId="{D7B6A95C-88FC-4902-9DF7-16B87AECE04E}" srcOrd="0" destOrd="0" presId="urn:microsoft.com/office/officeart/2005/8/layout/hierarchy2"/>
    <dgm:cxn modelId="{A03AE9F3-7864-4E74-ACBA-4A8012834D21}" type="presParOf" srcId="{CD4EE2A9-8A53-4FC3-A620-F387A9ABE0BB}" destId="{F26F5C3C-0279-46B9-9E13-C542D741DB43}" srcOrd="1" destOrd="0" presId="urn:microsoft.com/office/officeart/2005/8/layout/hierarchy2"/>
    <dgm:cxn modelId="{C9BEBED6-DB3B-4779-A554-3F5354AA1958}" type="presParOf" srcId="{78FD4614-7B6C-48FA-AC22-F3C5778B9D41}" destId="{199C43A9-D50D-43C1-978E-B077D2B13F56}" srcOrd="2" destOrd="0" presId="urn:microsoft.com/office/officeart/2005/8/layout/hierarchy2"/>
    <dgm:cxn modelId="{3CCB3060-A4E9-403E-94A8-DB2739B8A911}" type="presParOf" srcId="{199C43A9-D50D-43C1-978E-B077D2B13F56}" destId="{78F0C10F-1612-4968-9B4E-00685E0DB52A}" srcOrd="0" destOrd="0" presId="urn:microsoft.com/office/officeart/2005/8/layout/hierarchy2"/>
    <dgm:cxn modelId="{3F0B4BD6-0B2F-4AF9-8B26-FEFFDE87277B}" type="presParOf" srcId="{78FD4614-7B6C-48FA-AC22-F3C5778B9D41}" destId="{2C22D356-18AF-4755-BD34-EACA7D01739E}" srcOrd="3" destOrd="0" presId="urn:microsoft.com/office/officeart/2005/8/layout/hierarchy2"/>
    <dgm:cxn modelId="{F35AC9B1-5E7C-41C2-8174-B38EB467A878}" type="presParOf" srcId="{2C22D356-18AF-4755-BD34-EACA7D01739E}" destId="{6879D3F4-07A2-4DCB-B3FE-99169F505AB5}" srcOrd="0" destOrd="0" presId="urn:microsoft.com/office/officeart/2005/8/layout/hierarchy2"/>
    <dgm:cxn modelId="{1C570470-B992-4045-9D7A-2EE66695C3B8}" type="presParOf" srcId="{2C22D356-18AF-4755-BD34-EACA7D01739E}" destId="{08101F0A-9497-4490-95EE-98F859793F3A}" srcOrd="1" destOrd="0" presId="urn:microsoft.com/office/officeart/2005/8/layout/hierarchy2"/>
    <dgm:cxn modelId="{08E0BF9F-C5EF-49FA-93CF-BAFAA975DE28}" type="presParOf" srcId="{08101F0A-9497-4490-95EE-98F859793F3A}" destId="{F15E198E-9F9D-44F3-BC89-A16159906FB6}" srcOrd="0" destOrd="0" presId="urn:microsoft.com/office/officeart/2005/8/layout/hierarchy2"/>
    <dgm:cxn modelId="{BB1F69D9-52D9-4108-8352-9BF31660AF69}" type="presParOf" srcId="{F15E198E-9F9D-44F3-BC89-A16159906FB6}" destId="{8E0BE504-45A2-4FFB-A90E-3E66574AFAB9}" srcOrd="0" destOrd="0" presId="urn:microsoft.com/office/officeart/2005/8/layout/hierarchy2"/>
    <dgm:cxn modelId="{A431D0B8-1046-4F04-BEB2-42A1B7A02CAF}" type="presParOf" srcId="{08101F0A-9497-4490-95EE-98F859793F3A}" destId="{D71FE6D4-FFC9-4D7F-A525-47795EC4DF3B}" srcOrd="1" destOrd="0" presId="urn:microsoft.com/office/officeart/2005/8/layout/hierarchy2"/>
    <dgm:cxn modelId="{AF05651A-E2C1-414C-8457-AE1FE78E5689}" type="presParOf" srcId="{D71FE6D4-FFC9-4D7F-A525-47795EC4DF3B}" destId="{6FEAE721-910E-4D95-A74F-609F349CE1EC}" srcOrd="0" destOrd="0" presId="urn:microsoft.com/office/officeart/2005/8/layout/hierarchy2"/>
    <dgm:cxn modelId="{39C60581-F5A9-49DD-A848-0AE24FAE8BCF}" type="presParOf" srcId="{D71FE6D4-FFC9-4D7F-A525-47795EC4DF3B}" destId="{F10D496B-AFC0-4D67-AA14-1F796563371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6C07DB-28EF-4A20-99B9-249BF45DCAC2}">
      <dsp:nvSpPr>
        <dsp:cNvPr id="0" name=""/>
        <dsp:cNvSpPr/>
      </dsp:nvSpPr>
      <dsp:spPr>
        <a:xfrm>
          <a:off x="3399365" y="3536253"/>
          <a:ext cx="941792" cy="5221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kern="1200" dirty="0" smtClean="0"/>
            <a:t>Química</a:t>
          </a:r>
          <a:endParaRPr lang="es-MX" sz="900" kern="1200" dirty="0"/>
        </a:p>
      </dsp:txBody>
      <dsp:txXfrm>
        <a:off x="3414659" y="3551547"/>
        <a:ext cx="911204" cy="491576"/>
      </dsp:txXfrm>
    </dsp:sp>
    <dsp:sp modelId="{7E7C6A73-C2C7-4DD6-9308-8FF8E0A3FC27}">
      <dsp:nvSpPr>
        <dsp:cNvPr id="0" name=""/>
        <dsp:cNvSpPr/>
      </dsp:nvSpPr>
      <dsp:spPr>
        <a:xfrm rot="16477057">
          <a:off x="3147122" y="2499541"/>
          <a:ext cx="2597157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2597157" y="3429"/>
              </a:lnTo>
            </a:path>
          </a:pathLst>
        </a:custGeom>
        <a:noFill/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700" kern="1200"/>
        </a:p>
      </dsp:txBody>
      <dsp:txXfrm>
        <a:off x="4380772" y="2438042"/>
        <a:ext cx="129857" cy="129857"/>
      </dsp:txXfrm>
    </dsp:sp>
    <dsp:sp modelId="{804F6EF4-1ED3-4FEF-90F2-5463EEA61C11}">
      <dsp:nvSpPr>
        <dsp:cNvPr id="0" name=""/>
        <dsp:cNvSpPr/>
      </dsp:nvSpPr>
      <dsp:spPr>
        <a:xfrm>
          <a:off x="4550243" y="973196"/>
          <a:ext cx="965429" cy="4708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kern="1200" dirty="0" smtClean="0"/>
            <a:t>Materia</a:t>
          </a:r>
          <a:endParaRPr lang="es-MX" sz="900" kern="1200" dirty="0"/>
        </a:p>
      </dsp:txBody>
      <dsp:txXfrm>
        <a:off x="4564033" y="986986"/>
        <a:ext cx="937849" cy="443243"/>
      </dsp:txXfrm>
    </dsp:sp>
    <dsp:sp modelId="{C91995EB-0BD3-426E-A3E6-F8A754AEDD4B}">
      <dsp:nvSpPr>
        <dsp:cNvPr id="0" name=""/>
        <dsp:cNvSpPr/>
      </dsp:nvSpPr>
      <dsp:spPr>
        <a:xfrm rot="17112055">
          <a:off x="5221510" y="820421"/>
          <a:ext cx="797412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797412" y="3429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5600280" y="803916"/>
        <a:ext cx="39870" cy="39870"/>
      </dsp:txXfrm>
    </dsp:sp>
    <dsp:sp modelId="{17A49327-B465-4086-AE18-59CA319D953A}">
      <dsp:nvSpPr>
        <dsp:cNvPr id="0" name=""/>
        <dsp:cNvSpPr/>
      </dsp:nvSpPr>
      <dsp:spPr>
        <a:xfrm>
          <a:off x="5724758" y="260565"/>
          <a:ext cx="1035672" cy="3570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Conceptos de masa energía y materia</a:t>
          </a:r>
          <a:endParaRPr lang="es-MX" sz="1000" kern="1200" dirty="0"/>
        </a:p>
      </dsp:txBody>
      <dsp:txXfrm>
        <a:off x="5735216" y="271023"/>
        <a:ext cx="1014756" cy="336143"/>
      </dsp:txXfrm>
    </dsp:sp>
    <dsp:sp modelId="{5C01108D-73EF-4B51-8E07-85BC609B8356}">
      <dsp:nvSpPr>
        <dsp:cNvPr id="0" name=""/>
        <dsp:cNvSpPr/>
      </dsp:nvSpPr>
      <dsp:spPr>
        <a:xfrm rot="18289469">
          <a:off x="6681907" y="285385"/>
          <a:ext cx="366132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366132" y="3429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6855820" y="279661"/>
        <a:ext cx="18306" cy="18306"/>
      </dsp:txXfrm>
    </dsp:sp>
    <dsp:sp modelId="{C8FBE4AA-BEBF-4734-88AF-A6C4504012EB}">
      <dsp:nvSpPr>
        <dsp:cNvPr id="0" name=""/>
        <dsp:cNvSpPr/>
      </dsp:nvSpPr>
      <dsp:spPr>
        <a:xfrm>
          <a:off x="6969516" y="7857"/>
          <a:ext cx="1823118" cy="2613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Ley de la conservación de la materia</a:t>
          </a:r>
          <a:endParaRPr lang="es-MX" sz="1000" kern="1200" dirty="0"/>
        </a:p>
      </dsp:txBody>
      <dsp:txXfrm>
        <a:off x="6977171" y="15512"/>
        <a:ext cx="1807808" cy="246046"/>
      </dsp:txXfrm>
    </dsp:sp>
    <dsp:sp modelId="{6C762DBD-41CE-48D7-99F6-8B294D02F43E}">
      <dsp:nvSpPr>
        <dsp:cNvPr id="0" name=""/>
        <dsp:cNvSpPr/>
      </dsp:nvSpPr>
      <dsp:spPr>
        <a:xfrm>
          <a:off x="6760430" y="435665"/>
          <a:ext cx="209085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209085" y="3429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6859746" y="433868"/>
        <a:ext cx="10454" cy="10454"/>
      </dsp:txXfrm>
    </dsp:sp>
    <dsp:sp modelId="{DB78EC75-4F21-4F30-BF1C-9E109273F980}">
      <dsp:nvSpPr>
        <dsp:cNvPr id="0" name=""/>
        <dsp:cNvSpPr/>
      </dsp:nvSpPr>
      <dsp:spPr>
        <a:xfrm>
          <a:off x="6969516" y="308416"/>
          <a:ext cx="1615637" cy="2613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Ley de la conservación de la masa</a:t>
          </a:r>
          <a:endParaRPr lang="es-MX" sz="1000" kern="1200" dirty="0"/>
        </a:p>
      </dsp:txBody>
      <dsp:txXfrm>
        <a:off x="6977171" y="316071"/>
        <a:ext cx="1600327" cy="246046"/>
      </dsp:txXfrm>
    </dsp:sp>
    <dsp:sp modelId="{702615AB-E9AE-4D99-87CF-468AE4C051B6}">
      <dsp:nvSpPr>
        <dsp:cNvPr id="0" name=""/>
        <dsp:cNvSpPr/>
      </dsp:nvSpPr>
      <dsp:spPr>
        <a:xfrm rot="3310531">
          <a:off x="6681907" y="585945"/>
          <a:ext cx="366132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366132" y="3429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6855820" y="580221"/>
        <a:ext cx="18306" cy="18306"/>
      </dsp:txXfrm>
    </dsp:sp>
    <dsp:sp modelId="{7E457214-2C94-47F4-B92C-A7D5F31F4D4B}">
      <dsp:nvSpPr>
        <dsp:cNvPr id="0" name=""/>
        <dsp:cNvSpPr/>
      </dsp:nvSpPr>
      <dsp:spPr>
        <a:xfrm>
          <a:off x="6969516" y="608976"/>
          <a:ext cx="1553670" cy="2613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Ley de la conservación de la energía</a:t>
          </a:r>
          <a:endParaRPr lang="es-MX" sz="1000" kern="1200" dirty="0"/>
        </a:p>
      </dsp:txBody>
      <dsp:txXfrm>
        <a:off x="6977171" y="616631"/>
        <a:ext cx="1538360" cy="246046"/>
      </dsp:txXfrm>
    </dsp:sp>
    <dsp:sp modelId="{26D31218-BF78-49E8-A83F-204E364981E4}">
      <dsp:nvSpPr>
        <dsp:cNvPr id="0" name=""/>
        <dsp:cNvSpPr/>
      </dsp:nvSpPr>
      <dsp:spPr>
        <a:xfrm rot="21302936">
          <a:off x="5515282" y="1196121"/>
          <a:ext cx="209868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209868" y="3429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5614969" y="1194304"/>
        <a:ext cx="10493" cy="10493"/>
      </dsp:txXfrm>
    </dsp:sp>
    <dsp:sp modelId="{FEE657B4-F044-4331-BF87-FD9915D1AB0D}">
      <dsp:nvSpPr>
        <dsp:cNvPr id="0" name=""/>
        <dsp:cNvSpPr/>
      </dsp:nvSpPr>
      <dsp:spPr>
        <a:xfrm>
          <a:off x="5724758" y="1043492"/>
          <a:ext cx="786343" cy="2940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kern="1200" dirty="0" smtClean="0"/>
            <a:t>Energía</a:t>
          </a:r>
          <a:endParaRPr lang="es-MX" sz="900" kern="1200" dirty="0"/>
        </a:p>
      </dsp:txBody>
      <dsp:txXfrm>
        <a:off x="5733369" y="1052103"/>
        <a:ext cx="769121" cy="276783"/>
      </dsp:txXfrm>
    </dsp:sp>
    <dsp:sp modelId="{9E300397-2974-44DB-91D0-1289D2203CB4}">
      <dsp:nvSpPr>
        <dsp:cNvPr id="0" name=""/>
        <dsp:cNvSpPr/>
      </dsp:nvSpPr>
      <dsp:spPr>
        <a:xfrm rot="19457599">
          <a:off x="6486900" y="1111925"/>
          <a:ext cx="257489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257489" y="3429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6609207" y="1108917"/>
        <a:ext cx="12874" cy="12874"/>
      </dsp:txXfrm>
    </dsp:sp>
    <dsp:sp modelId="{05C847CB-2D12-406F-BCFE-1C4F06D7A36F}">
      <dsp:nvSpPr>
        <dsp:cNvPr id="0" name=""/>
        <dsp:cNvSpPr/>
      </dsp:nvSpPr>
      <dsp:spPr>
        <a:xfrm>
          <a:off x="6720187" y="909536"/>
          <a:ext cx="1194712" cy="2613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kern="1200" dirty="0" smtClean="0"/>
            <a:t>Concepto de energía cinética</a:t>
          </a:r>
          <a:endParaRPr lang="es-MX" sz="1050" kern="1200" dirty="0"/>
        </a:p>
      </dsp:txBody>
      <dsp:txXfrm>
        <a:off x="6727842" y="917191"/>
        <a:ext cx="1179402" cy="246046"/>
      </dsp:txXfrm>
    </dsp:sp>
    <dsp:sp modelId="{7F8123B9-8202-4C64-9AC4-AA3E5D0091F9}">
      <dsp:nvSpPr>
        <dsp:cNvPr id="0" name=""/>
        <dsp:cNvSpPr/>
      </dsp:nvSpPr>
      <dsp:spPr>
        <a:xfrm rot="2142401">
          <a:off x="6486900" y="1262205"/>
          <a:ext cx="257489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257489" y="3429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6609207" y="1259197"/>
        <a:ext cx="12874" cy="12874"/>
      </dsp:txXfrm>
    </dsp:sp>
    <dsp:sp modelId="{C1C6884D-7773-4DDC-A971-A5EC2FFC77FB}">
      <dsp:nvSpPr>
        <dsp:cNvPr id="0" name=""/>
        <dsp:cNvSpPr/>
      </dsp:nvSpPr>
      <dsp:spPr>
        <a:xfrm>
          <a:off x="6720187" y="1210096"/>
          <a:ext cx="1215375" cy="2613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kern="1200" dirty="0" smtClean="0"/>
            <a:t>Concepto de energía potencial</a:t>
          </a:r>
          <a:endParaRPr lang="es-MX" sz="1050" kern="1200" dirty="0"/>
        </a:p>
      </dsp:txBody>
      <dsp:txXfrm>
        <a:off x="6727842" y="1217751"/>
        <a:ext cx="1200065" cy="246046"/>
      </dsp:txXfrm>
    </dsp:sp>
    <dsp:sp modelId="{AA5D1B12-D0BA-4755-8A66-933665D7BCEC}">
      <dsp:nvSpPr>
        <dsp:cNvPr id="0" name=""/>
        <dsp:cNvSpPr/>
      </dsp:nvSpPr>
      <dsp:spPr>
        <a:xfrm rot="4445121">
          <a:off x="5238959" y="1571821"/>
          <a:ext cx="762513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762513" y="3429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5601153" y="1556188"/>
        <a:ext cx="38125" cy="38125"/>
      </dsp:txXfrm>
    </dsp:sp>
    <dsp:sp modelId="{0A5D2EBC-DF5F-427C-A1F8-69BE41B3A89B}">
      <dsp:nvSpPr>
        <dsp:cNvPr id="0" name=""/>
        <dsp:cNvSpPr/>
      </dsp:nvSpPr>
      <dsp:spPr>
        <a:xfrm>
          <a:off x="5724758" y="1727139"/>
          <a:ext cx="749930" cy="4295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kern="1200" dirty="0" smtClean="0"/>
            <a:t>Estados de agregación</a:t>
          </a:r>
          <a:endParaRPr lang="es-MX" sz="900" kern="1200" dirty="0"/>
        </a:p>
      </dsp:txBody>
      <dsp:txXfrm>
        <a:off x="5737338" y="1739719"/>
        <a:ext cx="724770" cy="404350"/>
      </dsp:txXfrm>
    </dsp:sp>
    <dsp:sp modelId="{25169AC6-03BA-4C84-9DF4-10ECA426480B}">
      <dsp:nvSpPr>
        <dsp:cNvPr id="0" name=""/>
        <dsp:cNvSpPr/>
      </dsp:nvSpPr>
      <dsp:spPr>
        <a:xfrm rot="18289469">
          <a:off x="6396166" y="1788184"/>
          <a:ext cx="366132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366132" y="3429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6570079" y="1782461"/>
        <a:ext cx="18306" cy="18306"/>
      </dsp:txXfrm>
    </dsp:sp>
    <dsp:sp modelId="{8A0572EC-1F01-4E93-85F8-D308167688F4}">
      <dsp:nvSpPr>
        <dsp:cNvPr id="0" name=""/>
        <dsp:cNvSpPr/>
      </dsp:nvSpPr>
      <dsp:spPr>
        <a:xfrm>
          <a:off x="6683774" y="1510656"/>
          <a:ext cx="522712" cy="2613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kern="1200" dirty="0" smtClean="0"/>
            <a:t>Solido</a:t>
          </a:r>
          <a:endParaRPr lang="es-MX" sz="1050" kern="1200" dirty="0"/>
        </a:p>
      </dsp:txBody>
      <dsp:txXfrm>
        <a:off x="6691429" y="1518311"/>
        <a:ext cx="507402" cy="246046"/>
      </dsp:txXfrm>
    </dsp:sp>
    <dsp:sp modelId="{654CF331-9E6B-4F58-8E3F-ED4452E00BAF}">
      <dsp:nvSpPr>
        <dsp:cNvPr id="0" name=""/>
        <dsp:cNvSpPr/>
      </dsp:nvSpPr>
      <dsp:spPr>
        <a:xfrm>
          <a:off x="6474689" y="1938464"/>
          <a:ext cx="209085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209085" y="3429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6574005" y="1936667"/>
        <a:ext cx="10454" cy="10454"/>
      </dsp:txXfrm>
    </dsp:sp>
    <dsp:sp modelId="{39219F29-0065-47D6-A817-4F1F9DD7306D}">
      <dsp:nvSpPr>
        <dsp:cNvPr id="0" name=""/>
        <dsp:cNvSpPr/>
      </dsp:nvSpPr>
      <dsp:spPr>
        <a:xfrm>
          <a:off x="6683774" y="1811216"/>
          <a:ext cx="522712" cy="2613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kern="1200" dirty="0" smtClean="0"/>
            <a:t>Liquido </a:t>
          </a:r>
          <a:endParaRPr lang="es-MX" sz="1050" kern="1200" dirty="0"/>
        </a:p>
      </dsp:txBody>
      <dsp:txXfrm>
        <a:off x="6691429" y="1818871"/>
        <a:ext cx="507402" cy="246046"/>
      </dsp:txXfrm>
    </dsp:sp>
    <dsp:sp modelId="{BB6E6A44-D4AC-4296-B8AE-246A4FC025AD}">
      <dsp:nvSpPr>
        <dsp:cNvPr id="0" name=""/>
        <dsp:cNvSpPr/>
      </dsp:nvSpPr>
      <dsp:spPr>
        <a:xfrm rot="3310531">
          <a:off x="6396166" y="2088744"/>
          <a:ext cx="366132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366132" y="3429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6570079" y="2083021"/>
        <a:ext cx="18306" cy="18306"/>
      </dsp:txXfrm>
    </dsp:sp>
    <dsp:sp modelId="{FFF1F71C-5351-453D-A2F2-51D7821B6A39}">
      <dsp:nvSpPr>
        <dsp:cNvPr id="0" name=""/>
        <dsp:cNvSpPr/>
      </dsp:nvSpPr>
      <dsp:spPr>
        <a:xfrm>
          <a:off x="6683774" y="2111776"/>
          <a:ext cx="522712" cy="2613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kern="1200" dirty="0" smtClean="0"/>
            <a:t>Gaseoso</a:t>
          </a:r>
          <a:endParaRPr lang="es-MX" sz="1050" kern="1200" dirty="0"/>
        </a:p>
      </dsp:txBody>
      <dsp:txXfrm>
        <a:off x="6691429" y="2119431"/>
        <a:ext cx="507402" cy="246046"/>
      </dsp:txXfrm>
    </dsp:sp>
    <dsp:sp modelId="{E5DA6F1D-F926-448C-8400-256DABFCAD98}">
      <dsp:nvSpPr>
        <dsp:cNvPr id="0" name=""/>
        <dsp:cNvSpPr/>
      </dsp:nvSpPr>
      <dsp:spPr>
        <a:xfrm rot="17471428">
          <a:off x="4156485" y="3524245"/>
          <a:ext cx="578431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578431" y="3429"/>
              </a:lnTo>
            </a:path>
          </a:pathLst>
        </a:custGeom>
        <a:noFill/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4431240" y="3513214"/>
        <a:ext cx="28921" cy="28921"/>
      </dsp:txXfrm>
    </dsp:sp>
    <dsp:sp modelId="{B65947E5-C20E-4B2E-A909-18C2A1F60E1B}">
      <dsp:nvSpPr>
        <dsp:cNvPr id="0" name=""/>
        <dsp:cNvSpPr/>
      </dsp:nvSpPr>
      <dsp:spPr>
        <a:xfrm>
          <a:off x="4550243" y="3082155"/>
          <a:ext cx="956491" cy="3517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kern="1200" dirty="0" smtClean="0"/>
            <a:t>Estructura Atómica</a:t>
          </a:r>
          <a:endParaRPr lang="es-MX" sz="900" kern="1200" dirty="0"/>
        </a:p>
      </dsp:txBody>
      <dsp:txXfrm>
        <a:off x="4560545" y="3092457"/>
        <a:ext cx="935887" cy="331116"/>
      </dsp:txXfrm>
    </dsp:sp>
    <dsp:sp modelId="{CE68E15C-BCFF-4AF0-9364-308650406726}">
      <dsp:nvSpPr>
        <dsp:cNvPr id="0" name=""/>
        <dsp:cNvSpPr/>
      </dsp:nvSpPr>
      <dsp:spPr>
        <a:xfrm rot="17246760">
          <a:off x="5262577" y="2921925"/>
          <a:ext cx="697399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697399" y="3429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5593842" y="2907920"/>
        <a:ext cx="34869" cy="34869"/>
      </dsp:txXfrm>
    </dsp:sp>
    <dsp:sp modelId="{FF3F3AEE-E9CF-460E-9EB0-F2D13ABFE5A3}">
      <dsp:nvSpPr>
        <dsp:cNvPr id="0" name=""/>
        <dsp:cNvSpPr/>
      </dsp:nvSpPr>
      <dsp:spPr>
        <a:xfrm>
          <a:off x="5715820" y="2392832"/>
          <a:ext cx="894283" cy="3997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kern="1200" dirty="0" smtClean="0"/>
            <a:t>Números cuánticos</a:t>
          </a:r>
          <a:endParaRPr lang="es-MX" sz="900" kern="1200" dirty="0"/>
        </a:p>
      </dsp:txBody>
      <dsp:txXfrm>
        <a:off x="5727528" y="2404540"/>
        <a:ext cx="870867" cy="376310"/>
      </dsp:txXfrm>
    </dsp:sp>
    <dsp:sp modelId="{6BEB1C48-3B70-44A3-98EE-ECE30B943F4E}">
      <dsp:nvSpPr>
        <dsp:cNvPr id="0" name=""/>
        <dsp:cNvSpPr/>
      </dsp:nvSpPr>
      <dsp:spPr>
        <a:xfrm>
          <a:off x="6610103" y="2589266"/>
          <a:ext cx="209085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209085" y="3429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6709419" y="2587468"/>
        <a:ext cx="10454" cy="10454"/>
      </dsp:txXfrm>
    </dsp:sp>
    <dsp:sp modelId="{2A920D6F-21C2-461A-819C-EE878F71ABF3}">
      <dsp:nvSpPr>
        <dsp:cNvPr id="0" name=""/>
        <dsp:cNvSpPr/>
      </dsp:nvSpPr>
      <dsp:spPr>
        <a:xfrm>
          <a:off x="6819189" y="2412336"/>
          <a:ext cx="795558" cy="3607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kern="1200" dirty="0" smtClean="0"/>
            <a:t>Significados</a:t>
          </a:r>
          <a:endParaRPr lang="es-MX" sz="1050" kern="1200" dirty="0"/>
        </a:p>
      </dsp:txBody>
      <dsp:txXfrm>
        <a:off x="6829754" y="2422901"/>
        <a:ext cx="774428" cy="339588"/>
      </dsp:txXfrm>
    </dsp:sp>
    <dsp:sp modelId="{DE8F5AC4-D72A-4C83-8C2E-7A975F97CCEE}">
      <dsp:nvSpPr>
        <dsp:cNvPr id="0" name=""/>
        <dsp:cNvSpPr/>
      </dsp:nvSpPr>
      <dsp:spPr>
        <a:xfrm rot="19305316">
          <a:off x="5478165" y="3172186"/>
          <a:ext cx="266223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266223" y="3429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5604622" y="3168960"/>
        <a:ext cx="13311" cy="13311"/>
      </dsp:txXfrm>
    </dsp:sp>
    <dsp:sp modelId="{13AFA082-6403-4785-B398-DF8084FB9847}">
      <dsp:nvSpPr>
        <dsp:cNvPr id="0" name=""/>
        <dsp:cNvSpPr/>
      </dsp:nvSpPr>
      <dsp:spPr>
        <a:xfrm>
          <a:off x="5715820" y="2936625"/>
          <a:ext cx="913608" cy="3131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Teoría cuántica</a:t>
          </a:r>
          <a:endParaRPr lang="es-MX" sz="800" kern="1200" dirty="0"/>
        </a:p>
      </dsp:txBody>
      <dsp:txXfrm>
        <a:off x="5724993" y="2945798"/>
        <a:ext cx="895262" cy="294837"/>
      </dsp:txXfrm>
    </dsp:sp>
    <dsp:sp modelId="{AC6845D3-6963-4AD4-9500-EED3F879380E}">
      <dsp:nvSpPr>
        <dsp:cNvPr id="0" name=""/>
        <dsp:cNvSpPr/>
      </dsp:nvSpPr>
      <dsp:spPr>
        <a:xfrm rot="19457599">
          <a:off x="6605226" y="3014647"/>
          <a:ext cx="257489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257489" y="3429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6727533" y="3011639"/>
        <a:ext cx="12874" cy="12874"/>
      </dsp:txXfrm>
    </dsp:sp>
    <dsp:sp modelId="{26D198A1-74E1-4ED8-AC31-3439B51AE058}">
      <dsp:nvSpPr>
        <dsp:cNvPr id="0" name=""/>
        <dsp:cNvSpPr/>
      </dsp:nvSpPr>
      <dsp:spPr>
        <a:xfrm>
          <a:off x="6838513" y="2812258"/>
          <a:ext cx="765539" cy="2613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kern="1200" dirty="0" smtClean="0"/>
            <a:t>Átomo de Bohr</a:t>
          </a:r>
          <a:endParaRPr lang="es-MX" sz="1050" kern="1200" dirty="0"/>
        </a:p>
      </dsp:txBody>
      <dsp:txXfrm>
        <a:off x="6846168" y="2819913"/>
        <a:ext cx="750229" cy="246046"/>
      </dsp:txXfrm>
    </dsp:sp>
    <dsp:sp modelId="{BD98F9A5-3A2F-4BBB-96C7-923EEC0B956F}">
      <dsp:nvSpPr>
        <dsp:cNvPr id="0" name=""/>
        <dsp:cNvSpPr/>
      </dsp:nvSpPr>
      <dsp:spPr>
        <a:xfrm rot="2142401">
          <a:off x="6605226" y="3164927"/>
          <a:ext cx="257489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257489" y="3429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6727533" y="3161919"/>
        <a:ext cx="12874" cy="12874"/>
      </dsp:txXfrm>
    </dsp:sp>
    <dsp:sp modelId="{87E2EA9D-F8C0-433E-A480-103561725404}">
      <dsp:nvSpPr>
        <dsp:cNvPr id="0" name=""/>
        <dsp:cNvSpPr/>
      </dsp:nvSpPr>
      <dsp:spPr>
        <a:xfrm>
          <a:off x="6838513" y="3112818"/>
          <a:ext cx="889474" cy="2613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kern="1200" dirty="0" smtClean="0"/>
            <a:t>Estado Basal</a:t>
          </a:r>
          <a:endParaRPr lang="es-MX" sz="1050" kern="1200" dirty="0"/>
        </a:p>
      </dsp:txBody>
      <dsp:txXfrm>
        <a:off x="6846168" y="3120473"/>
        <a:ext cx="874164" cy="246046"/>
      </dsp:txXfrm>
    </dsp:sp>
    <dsp:sp modelId="{984E6CA5-CCB4-41D0-9B3A-8333375584F7}">
      <dsp:nvSpPr>
        <dsp:cNvPr id="0" name=""/>
        <dsp:cNvSpPr/>
      </dsp:nvSpPr>
      <dsp:spPr>
        <a:xfrm rot="4222930">
          <a:off x="5299902" y="3547886"/>
          <a:ext cx="622750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622750" y="3429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5595709" y="3535747"/>
        <a:ext cx="31137" cy="31137"/>
      </dsp:txXfrm>
    </dsp:sp>
    <dsp:sp modelId="{9E526046-A106-42AB-B4BA-3CA7A4C80466}">
      <dsp:nvSpPr>
        <dsp:cNvPr id="0" name=""/>
        <dsp:cNvSpPr/>
      </dsp:nvSpPr>
      <dsp:spPr>
        <a:xfrm>
          <a:off x="5715820" y="3566035"/>
          <a:ext cx="1075272" cy="55716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Partículas subatómicas</a:t>
          </a:r>
          <a:endParaRPr lang="es-MX" sz="1000" kern="1200" dirty="0"/>
        </a:p>
      </dsp:txBody>
      <dsp:txXfrm>
        <a:off x="5732139" y="3582354"/>
        <a:ext cx="1042634" cy="524524"/>
      </dsp:txXfrm>
    </dsp:sp>
    <dsp:sp modelId="{52B9A6EB-9DC9-4092-AAE2-559FDD1FD6A5}">
      <dsp:nvSpPr>
        <dsp:cNvPr id="0" name=""/>
        <dsp:cNvSpPr/>
      </dsp:nvSpPr>
      <dsp:spPr>
        <a:xfrm rot="18289469">
          <a:off x="6712569" y="3690907"/>
          <a:ext cx="366132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366132" y="3429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6886482" y="3685183"/>
        <a:ext cx="18306" cy="18306"/>
      </dsp:txXfrm>
    </dsp:sp>
    <dsp:sp modelId="{2D0BFFCF-E4DB-4B4F-B657-E7F64018034A}">
      <dsp:nvSpPr>
        <dsp:cNvPr id="0" name=""/>
        <dsp:cNvSpPr/>
      </dsp:nvSpPr>
      <dsp:spPr>
        <a:xfrm>
          <a:off x="7000178" y="3413378"/>
          <a:ext cx="802244" cy="2613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Protón</a:t>
          </a:r>
          <a:endParaRPr lang="es-MX" sz="900" kern="1200" dirty="0"/>
        </a:p>
      </dsp:txBody>
      <dsp:txXfrm>
        <a:off x="7007833" y="3421033"/>
        <a:ext cx="786934" cy="246046"/>
      </dsp:txXfrm>
    </dsp:sp>
    <dsp:sp modelId="{4F9C96A2-7D36-4945-8247-5119AA682988}">
      <dsp:nvSpPr>
        <dsp:cNvPr id="0" name=""/>
        <dsp:cNvSpPr/>
      </dsp:nvSpPr>
      <dsp:spPr>
        <a:xfrm>
          <a:off x="6791093" y="3841187"/>
          <a:ext cx="209085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209085" y="3429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6890408" y="3839389"/>
        <a:ext cx="10454" cy="10454"/>
      </dsp:txXfrm>
    </dsp:sp>
    <dsp:sp modelId="{3CEF7108-7AB3-42B6-A810-61FAC8685740}">
      <dsp:nvSpPr>
        <dsp:cNvPr id="0" name=""/>
        <dsp:cNvSpPr/>
      </dsp:nvSpPr>
      <dsp:spPr>
        <a:xfrm>
          <a:off x="7000178" y="3713938"/>
          <a:ext cx="822896" cy="2613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Neutrón</a:t>
          </a:r>
          <a:endParaRPr lang="es-MX" sz="900" kern="1200" dirty="0"/>
        </a:p>
      </dsp:txBody>
      <dsp:txXfrm>
        <a:off x="7007833" y="3721593"/>
        <a:ext cx="807586" cy="246046"/>
      </dsp:txXfrm>
    </dsp:sp>
    <dsp:sp modelId="{E23D39C7-32F5-4022-AA66-1EA3E63D0F0D}">
      <dsp:nvSpPr>
        <dsp:cNvPr id="0" name=""/>
        <dsp:cNvSpPr/>
      </dsp:nvSpPr>
      <dsp:spPr>
        <a:xfrm rot="3310531">
          <a:off x="6712569" y="3991466"/>
          <a:ext cx="366132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366132" y="3429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6886482" y="3985743"/>
        <a:ext cx="18306" cy="18306"/>
      </dsp:txXfrm>
    </dsp:sp>
    <dsp:sp modelId="{AB5288A7-0979-42C9-9B80-77D5D564E824}">
      <dsp:nvSpPr>
        <dsp:cNvPr id="0" name=""/>
        <dsp:cNvSpPr/>
      </dsp:nvSpPr>
      <dsp:spPr>
        <a:xfrm>
          <a:off x="7000178" y="4014498"/>
          <a:ext cx="905521" cy="2613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Electrón</a:t>
          </a:r>
          <a:endParaRPr lang="es-MX" sz="900" kern="1200" dirty="0"/>
        </a:p>
      </dsp:txBody>
      <dsp:txXfrm>
        <a:off x="7007833" y="4022153"/>
        <a:ext cx="890211" cy="246046"/>
      </dsp:txXfrm>
    </dsp:sp>
    <dsp:sp modelId="{155F17F3-3CAE-417D-86EF-BA55B4AFCC5F}">
      <dsp:nvSpPr>
        <dsp:cNvPr id="0" name=""/>
        <dsp:cNvSpPr/>
      </dsp:nvSpPr>
      <dsp:spPr>
        <a:xfrm rot="4899796">
          <a:off x="3724670" y="4507316"/>
          <a:ext cx="1442061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1442061" y="3429"/>
              </a:lnTo>
            </a:path>
          </a:pathLst>
        </a:custGeom>
        <a:noFill/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4409649" y="4474695"/>
        <a:ext cx="72103" cy="72103"/>
      </dsp:txXfrm>
    </dsp:sp>
    <dsp:sp modelId="{CAABB850-3FB7-4837-A9EF-3F1E4F7A0B03}">
      <dsp:nvSpPr>
        <dsp:cNvPr id="0" name=""/>
        <dsp:cNvSpPr/>
      </dsp:nvSpPr>
      <dsp:spPr>
        <a:xfrm>
          <a:off x="4550243" y="4993238"/>
          <a:ext cx="791240" cy="4618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Tabla periódica</a:t>
          </a:r>
          <a:endParaRPr lang="es-MX" sz="1000" kern="1200" dirty="0"/>
        </a:p>
      </dsp:txBody>
      <dsp:txXfrm>
        <a:off x="4563770" y="5006765"/>
        <a:ext cx="764186" cy="434786"/>
      </dsp:txXfrm>
    </dsp:sp>
    <dsp:sp modelId="{4CA23FEE-1371-4D58-B59D-EDC60A5010DB}">
      <dsp:nvSpPr>
        <dsp:cNvPr id="0" name=""/>
        <dsp:cNvSpPr/>
      </dsp:nvSpPr>
      <dsp:spPr>
        <a:xfrm rot="17304642">
          <a:off x="5115014" y="4906657"/>
          <a:ext cx="662025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662025" y="3429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5429476" y="4893536"/>
        <a:ext cx="33101" cy="33101"/>
      </dsp:txXfrm>
    </dsp:sp>
    <dsp:sp modelId="{8846077B-7A7E-466E-B56F-56099EDFA27E}">
      <dsp:nvSpPr>
        <dsp:cNvPr id="0" name=""/>
        <dsp:cNvSpPr/>
      </dsp:nvSpPr>
      <dsp:spPr>
        <a:xfrm>
          <a:off x="5550569" y="4420345"/>
          <a:ext cx="1001857" cy="351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Metales y no metales</a:t>
          </a:r>
          <a:endParaRPr lang="es-MX" sz="1000" kern="1200" dirty="0"/>
        </a:p>
      </dsp:txBody>
      <dsp:txXfrm>
        <a:off x="5560859" y="4430635"/>
        <a:ext cx="981277" cy="330761"/>
      </dsp:txXfrm>
    </dsp:sp>
    <dsp:sp modelId="{5C314B39-D443-4B26-9F72-73CFD99B977A}">
      <dsp:nvSpPr>
        <dsp:cNvPr id="0" name=""/>
        <dsp:cNvSpPr/>
      </dsp:nvSpPr>
      <dsp:spPr>
        <a:xfrm rot="19457599">
          <a:off x="6528225" y="4517446"/>
          <a:ext cx="257489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257489" y="3429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6650533" y="4514439"/>
        <a:ext cx="12874" cy="12874"/>
      </dsp:txXfrm>
    </dsp:sp>
    <dsp:sp modelId="{E2C61DE9-1DEB-4822-BE13-51A308D6DA4C}">
      <dsp:nvSpPr>
        <dsp:cNvPr id="0" name=""/>
        <dsp:cNvSpPr/>
      </dsp:nvSpPr>
      <dsp:spPr>
        <a:xfrm>
          <a:off x="6761512" y="4315058"/>
          <a:ext cx="905532" cy="2613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kern="1200" dirty="0" smtClean="0"/>
            <a:t>Propiedades</a:t>
          </a:r>
          <a:endParaRPr lang="es-MX" sz="1050" kern="1200" dirty="0"/>
        </a:p>
      </dsp:txBody>
      <dsp:txXfrm>
        <a:off x="6769167" y="4322713"/>
        <a:ext cx="890222" cy="246046"/>
      </dsp:txXfrm>
    </dsp:sp>
    <dsp:sp modelId="{82E3DEA7-25F4-433B-95C4-402661E4935F}">
      <dsp:nvSpPr>
        <dsp:cNvPr id="0" name=""/>
        <dsp:cNvSpPr/>
      </dsp:nvSpPr>
      <dsp:spPr>
        <a:xfrm rot="2142401">
          <a:off x="6528225" y="4667726"/>
          <a:ext cx="257489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257489" y="3429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6650533" y="4664719"/>
        <a:ext cx="12874" cy="12874"/>
      </dsp:txXfrm>
    </dsp:sp>
    <dsp:sp modelId="{4138D4BF-9D53-4582-A3CC-57B98562D0F2}">
      <dsp:nvSpPr>
        <dsp:cNvPr id="0" name=""/>
        <dsp:cNvSpPr/>
      </dsp:nvSpPr>
      <dsp:spPr>
        <a:xfrm>
          <a:off x="6761512" y="4615618"/>
          <a:ext cx="781596" cy="2613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kern="1200" dirty="0" smtClean="0"/>
            <a:t>Diferencias</a:t>
          </a:r>
          <a:endParaRPr lang="es-MX" sz="1050" kern="1200" dirty="0"/>
        </a:p>
      </dsp:txBody>
      <dsp:txXfrm>
        <a:off x="6769167" y="4623273"/>
        <a:ext cx="766286" cy="246046"/>
      </dsp:txXfrm>
    </dsp:sp>
    <dsp:sp modelId="{956BCE18-F3BF-41F6-80B9-E66D9CA5406E}">
      <dsp:nvSpPr>
        <dsp:cNvPr id="0" name=""/>
        <dsp:cNvSpPr/>
      </dsp:nvSpPr>
      <dsp:spPr>
        <a:xfrm rot="21158163">
          <a:off x="5340615" y="5207217"/>
          <a:ext cx="210824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210824" y="3429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5440756" y="5205376"/>
        <a:ext cx="10541" cy="10541"/>
      </dsp:txXfrm>
    </dsp:sp>
    <dsp:sp modelId="{6341056C-6F7E-480F-95D5-306F8BCADF3E}">
      <dsp:nvSpPr>
        <dsp:cNvPr id="0" name=""/>
        <dsp:cNvSpPr/>
      </dsp:nvSpPr>
      <dsp:spPr>
        <a:xfrm>
          <a:off x="5550569" y="4963681"/>
          <a:ext cx="1025625" cy="4669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Propiedades periódicas</a:t>
          </a:r>
          <a:endParaRPr lang="es-MX" sz="1000" kern="1200" dirty="0"/>
        </a:p>
      </dsp:txBody>
      <dsp:txXfrm>
        <a:off x="5564244" y="4977356"/>
        <a:ext cx="998275" cy="439560"/>
      </dsp:txXfrm>
    </dsp:sp>
    <dsp:sp modelId="{F0457B95-106B-4A16-AFBA-9BB1A4797364}">
      <dsp:nvSpPr>
        <dsp:cNvPr id="0" name=""/>
        <dsp:cNvSpPr/>
      </dsp:nvSpPr>
      <dsp:spPr>
        <a:xfrm rot="19457599">
          <a:off x="6551993" y="5118566"/>
          <a:ext cx="257489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257489" y="3429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6674300" y="5115559"/>
        <a:ext cx="12874" cy="12874"/>
      </dsp:txXfrm>
    </dsp:sp>
    <dsp:sp modelId="{5A39AD3B-CACC-45C8-A317-7EF508D64B9B}">
      <dsp:nvSpPr>
        <dsp:cNvPr id="0" name=""/>
        <dsp:cNvSpPr/>
      </dsp:nvSpPr>
      <dsp:spPr>
        <a:xfrm>
          <a:off x="6785280" y="4916178"/>
          <a:ext cx="1204356" cy="2613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kern="1200" dirty="0" smtClean="0"/>
            <a:t>Electronegatividad</a:t>
          </a:r>
          <a:endParaRPr lang="es-MX" sz="1050" kern="1200" dirty="0"/>
        </a:p>
      </dsp:txBody>
      <dsp:txXfrm>
        <a:off x="6792935" y="4923833"/>
        <a:ext cx="1189046" cy="246046"/>
      </dsp:txXfrm>
    </dsp:sp>
    <dsp:sp modelId="{FA14AC9D-B2EA-49F5-A1F5-6EB0391E5DA6}">
      <dsp:nvSpPr>
        <dsp:cNvPr id="0" name=""/>
        <dsp:cNvSpPr/>
      </dsp:nvSpPr>
      <dsp:spPr>
        <a:xfrm rot="2142401">
          <a:off x="6551993" y="5268846"/>
          <a:ext cx="257489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257489" y="3429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6674300" y="5265839"/>
        <a:ext cx="12874" cy="12874"/>
      </dsp:txXfrm>
    </dsp:sp>
    <dsp:sp modelId="{EC54C1AF-0733-4EE2-8104-F3534EA0D523}">
      <dsp:nvSpPr>
        <dsp:cNvPr id="0" name=""/>
        <dsp:cNvSpPr/>
      </dsp:nvSpPr>
      <dsp:spPr>
        <a:xfrm>
          <a:off x="6785280" y="5216738"/>
          <a:ext cx="1318626" cy="2613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kern="1200" dirty="0" smtClean="0"/>
            <a:t>Activación química</a:t>
          </a:r>
          <a:endParaRPr lang="es-MX" sz="1050" kern="1200" dirty="0"/>
        </a:p>
      </dsp:txBody>
      <dsp:txXfrm>
        <a:off x="6792935" y="5224393"/>
        <a:ext cx="1303316" cy="246046"/>
      </dsp:txXfrm>
    </dsp:sp>
    <dsp:sp modelId="{D1C32452-B5F6-4501-BAF0-0A0ADA7DBC69}">
      <dsp:nvSpPr>
        <dsp:cNvPr id="0" name=""/>
        <dsp:cNvSpPr/>
      </dsp:nvSpPr>
      <dsp:spPr>
        <a:xfrm rot="4199310">
          <a:off x="5140533" y="5507777"/>
          <a:ext cx="610987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610987" y="3429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5430752" y="5495932"/>
        <a:ext cx="30549" cy="30549"/>
      </dsp:txXfrm>
    </dsp:sp>
    <dsp:sp modelId="{220ACCE4-903A-463B-BC31-FED0E0340A37}">
      <dsp:nvSpPr>
        <dsp:cNvPr id="0" name=""/>
        <dsp:cNvSpPr/>
      </dsp:nvSpPr>
      <dsp:spPr>
        <a:xfrm>
          <a:off x="5550569" y="5568542"/>
          <a:ext cx="1170505" cy="4594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Clasificación</a:t>
          </a:r>
          <a:endParaRPr lang="es-MX" sz="1000" kern="1200" dirty="0"/>
        </a:p>
      </dsp:txBody>
      <dsp:txXfrm>
        <a:off x="5564025" y="5581998"/>
        <a:ext cx="1143593" cy="432516"/>
      </dsp:txXfrm>
    </dsp:sp>
    <dsp:sp modelId="{C21DF2BF-F94E-4ECE-990F-522FD50BB2DE}">
      <dsp:nvSpPr>
        <dsp:cNvPr id="0" name=""/>
        <dsp:cNvSpPr/>
      </dsp:nvSpPr>
      <dsp:spPr>
        <a:xfrm rot="19457599">
          <a:off x="6696873" y="5719686"/>
          <a:ext cx="257489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257489" y="3429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6819181" y="5716679"/>
        <a:ext cx="12874" cy="12874"/>
      </dsp:txXfrm>
    </dsp:sp>
    <dsp:sp modelId="{2BF69549-E4DC-478D-87F9-A47C14C5350F}">
      <dsp:nvSpPr>
        <dsp:cNvPr id="0" name=""/>
        <dsp:cNvSpPr/>
      </dsp:nvSpPr>
      <dsp:spPr>
        <a:xfrm>
          <a:off x="6930160" y="5517298"/>
          <a:ext cx="1814394" cy="2613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Grupo, familia y periodo</a:t>
          </a:r>
          <a:endParaRPr lang="es-MX" sz="1100" kern="1200" dirty="0"/>
        </a:p>
      </dsp:txBody>
      <dsp:txXfrm>
        <a:off x="6937815" y="5524953"/>
        <a:ext cx="1799084" cy="246046"/>
      </dsp:txXfrm>
    </dsp:sp>
    <dsp:sp modelId="{22FDF891-13DB-4542-8DB6-A1096A435520}">
      <dsp:nvSpPr>
        <dsp:cNvPr id="0" name=""/>
        <dsp:cNvSpPr/>
      </dsp:nvSpPr>
      <dsp:spPr>
        <a:xfrm rot="2142401">
          <a:off x="6696873" y="5869966"/>
          <a:ext cx="257489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257489" y="3429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6819181" y="5866959"/>
        <a:ext cx="12874" cy="12874"/>
      </dsp:txXfrm>
    </dsp:sp>
    <dsp:sp modelId="{4350ED4C-2677-4DFF-908D-633D71E5FCAA}">
      <dsp:nvSpPr>
        <dsp:cNvPr id="0" name=""/>
        <dsp:cNvSpPr/>
      </dsp:nvSpPr>
      <dsp:spPr>
        <a:xfrm>
          <a:off x="6930160" y="5817858"/>
          <a:ext cx="1277337" cy="2613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Clase y tipo de elemento</a:t>
          </a:r>
          <a:endParaRPr lang="es-MX" sz="1100" kern="1200" dirty="0"/>
        </a:p>
      </dsp:txBody>
      <dsp:txXfrm>
        <a:off x="6937815" y="5825513"/>
        <a:ext cx="1262027" cy="246046"/>
      </dsp:txXfrm>
    </dsp:sp>
    <dsp:sp modelId="{1D8440FD-A797-4A49-BFD3-FC01C766746D}">
      <dsp:nvSpPr>
        <dsp:cNvPr id="0" name=""/>
        <dsp:cNvSpPr/>
      </dsp:nvSpPr>
      <dsp:spPr>
        <a:xfrm rot="5130469">
          <a:off x="3110939" y="5124566"/>
          <a:ext cx="2669523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2669523" y="3429"/>
              </a:lnTo>
            </a:path>
          </a:pathLst>
        </a:custGeom>
        <a:noFill/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700" kern="1200"/>
        </a:p>
      </dsp:txBody>
      <dsp:txXfrm>
        <a:off x="4378963" y="5061258"/>
        <a:ext cx="133476" cy="133476"/>
      </dsp:txXfrm>
    </dsp:sp>
    <dsp:sp modelId="{570B8611-A6FA-4F34-892D-EE018FD3518A}">
      <dsp:nvSpPr>
        <dsp:cNvPr id="0" name=""/>
        <dsp:cNvSpPr/>
      </dsp:nvSpPr>
      <dsp:spPr>
        <a:xfrm>
          <a:off x="4550243" y="6295842"/>
          <a:ext cx="853213" cy="3256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Enlace químico </a:t>
          </a:r>
          <a:endParaRPr lang="es-MX" sz="1000" kern="1200" dirty="0"/>
        </a:p>
      </dsp:txBody>
      <dsp:txXfrm>
        <a:off x="4559780" y="6305379"/>
        <a:ext cx="834139" cy="306557"/>
      </dsp:txXfrm>
    </dsp:sp>
    <dsp:sp modelId="{DDBEC637-E64C-422C-B053-5D078344EFE5}">
      <dsp:nvSpPr>
        <dsp:cNvPr id="0" name=""/>
        <dsp:cNvSpPr/>
      </dsp:nvSpPr>
      <dsp:spPr>
        <a:xfrm rot="19163599">
          <a:off x="5370298" y="6365603"/>
          <a:ext cx="275403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275403" y="3429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5501115" y="6362148"/>
        <a:ext cx="13770" cy="13770"/>
      </dsp:txXfrm>
    </dsp:sp>
    <dsp:sp modelId="{0C469FB8-4740-419B-8778-DE2981664F64}">
      <dsp:nvSpPr>
        <dsp:cNvPr id="0" name=""/>
        <dsp:cNvSpPr/>
      </dsp:nvSpPr>
      <dsp:spPr>
        <a:xfrm>
          <a:off x="5612542" y="6067173"/>
          <a:ext cx="1160014" cy="4244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Regla del octeto</a:t>
          </a:r>
          <a:endParaRPr lang="es-MX" sz="1000" kern="1200" dirty="0"/>
        </a:p>
      </dsp:txBody>
      <dsp:txXfrm>
        <a:off x="5624974" y="6079605"/>
        <a:ext cx="1135150" cy="399605"/>
      </dsp:txXfrm>
    </dsp:sp>
    <dsp:sp modelId="{E2B9F520-FE4F-4E36-BBF9-C7A2FF80091B}">
      <dsp:nvSpPr>
        <dsp:cNvPr id="0" name=""/>
        <dsp:cNvSpPr/>
      </dsp:nvSpPr>
      <dsp:spPr>
        <a:xfrm>
          <a:off x="6772557" y="6275978"/>
          <a:ext cx="209085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209085" y="3429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6871873" y="6274181"/>
        <a:ext cx="10454" cy="10454"/>
      </dsp:txXfrm>
    </dsp:sp>
    <dsp:sp modelId="{D7B6A95C-88FC-4902-9DF7-16B87AECE04E}">
      <dsp:nvSpPr>
        <dsp:cNvPr id="0" name=""/>
        <dsp:cNvSpPr/>
      </dsp:nvSpPr>
      <dsp:spPr>
        <a:xfrm>
          <a:off x="6981642" y="6148730"/>
          <a:ext cx="972099" cy="2613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kern="1200" dirty="0" smtClean="0"/>
            <a:t>Funciones</a:t>
          </a:r>
          <a:endParaRPr lang="es-MX" sz="1050" kern="1200" dirty="0"/>
        </a:p>
      </dsp:txBody>
      <dsp:txXfrm>
        <a:off x="6989297" y="6156385"/>
        <a:ext cx="956789" cy="246046"/>
      </dsp:txXfrm>
    </dsp:sp>
    <dsp:sp modelId="{199C43A9-D50D-43C1-978E-B077D2B13F56}">
      <dsp:nvSpPr>
        <dsp:cNvPr id="0" name=""/>
        <dsp:cNvSpPr/>
      </dsp:nvSpPr>
      <dsp:spPr>
        <a:xfrm rot="2877227">
          <a:off x="5351903" y="6571146"/>
          <a:ext cx="312193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312193" y="3429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5500195" y="6566771"/>
        <a:ext cx="15609" cy="15609"/>
      </dsp:txXfrm>
    </dsp:sp>
    <dsp:sp modelId="{6879D3F4-07A2-4DCB-B3FE-99169F505AB5}">
      <dsp:nvSpPr>
        <dsp:cNvPr id="0" name=""/>
        <dsp:cNvSpPr/>
      </dsp:nvSpPr>
      <dsp:spPr>
        <a:xfrm>
          <a:off x="5612542" y="6530846"/>
          <a:ext cx="1239409" cy="3192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Estructura de Lewis</a:t>
          </a:r>
          <a:endParaRPr lang="es-MX" sz="1000" kern="1200" dirty="0"/>
        </a:p>
      </dsp:txBody>
      <dsp:txXfrm>
        <a:off x="5621894" y="6540198"/>
        <a:ext cx="1220705" cy="300592"/>
      </dsp:txXfrm>
    </dsp:sp>
    <dsp:sp modelId="{F15E198E-9F9D-44F3-BC89-A16159906FB6}">
      <dsp:nvSpPr>
        <dsp:cNvPr id="0" name=""/>
        <dsp:cNvSpPr/>
      </dsp:nvSpPr>
      <dsp:spPr>
        <a:xfrm>
          <a:off x="6851952" y="6687064"/>
          <a:ext cx="209085" cy="6859"/>
        </a:xfrm>
        <a:custGeom>
          <a:avLst/>
          <a:gdLst/>
          <a:ahLst/>
          <a:cxnLst/>
          <a:rect l="0" t="0" r="0" b="0"/>
          <a:pathLst>
            <a:path>
              <a:moveTo>
                <a:pt x="0" y="3429"/>
              </a:moveTo>
              <a:lnTo>
                <a:pt x="209085" y="3429"/>
              </a:lnTo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6951268" y="6685267"/>
        <a:ext cx="10454" cy="10454"/>
      </dsp:txXfrm>
    </dsp:sp>
    <dsp:sp modelId="{6FEAE721-910E-4D95-A74F-609F349CE1EC}">
      <dsp:nvSpPr>
        <dsp:cNvPr id="0" name=""/>
        <dsp:cNvSpPr/>
      </dsp:nvSpPr>
      <dsp:spPr>
        <a:xfrm>
          <a:off x="7061037" y="6559816"/>
          <a:ext cx="1240622" cy="2613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kern="1200" dirty="0" smtClean="0"/>
            <a:t>Importancia</a:t>
          </a:r>
          <a:endParaRPr lang="es-MX" sz="800" kern="1200" dirty="0"/>
        </a:p>
      </dsp:txBody>
      <dsp:txXfrm>
        <a:off x="7068692" y="6567471"/>
        <a:ext cx="1225312" cy="2460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/>
            </a:r>
            <a:br>
              <a:rPr lang="es-MX" dirty="0" smtClean="0"/>
            </a:br>
            <a:r>
              <a:rPr lang="es-MX" dirty="0"/>
              <a:t/>
            </a:r>
            <a:br>
              <a:rPr lang="es-MX" dirty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/>
              <a:t/>
            </a:r>
            <a:br>
              <a:rPr lang="es-MX" dirty="0"/>
            </a:b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 dirty="0" smtClean="0"/>
          </a:p>
          <a:p>
            <a:endParaRPr lang="es-MX" dirty="0"/>
          </a:p>
          <a:p>
            <a:endParaRPr lang="es-MX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4220960899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634244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32</TotalTime>
  <Words>95</Words>
  <Application>Microsoft Office PowerPoint</Application>
  <PresentationFormat>Panorámica</PresentationFormat>
  <Paragraphs>40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Celestial</vt:lpstr>
      <vt:lpstr>  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</dc:title>
  <dc:creator>david bautista rojas</dc:creator>
  <cp:lastModifiedBy>david bautista rojas</cp:lastModifiedBy>
  <cp:revision>4</cp:revision>
  <dcterms:created xsi:type="dcterms:W3CDTF">2020-12-26T20:36:32Z</dcterms:created>
  <dcterms:modified xsi:type="dcterms:W3CDTF">2020-12-26T21:09:09Z</dcterms:modified>
</cp:coreProperties>
</file>